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handoutMasterIdLst>
    <p:handoutMasterId r:id="rId19"/>
  </p:handoutMasterIdLst>
  <p:sldIdLst>
    <p:sldId id="442" r:id="rId3"/>
    <p:sldId id="443" r:id="rId4"/>
    <p:sldId id="444" r:id="rId5"/>
    <p:sldId id="454" r:id="rId7"/>
    <p:sldId id="455" r:id="rId8"/>
    <p:sldId id="412" r:id="rId9"/>
    <p:sldId id="460" r:id="rId10"/>
    <p:sldId id="461" r:id="rId11"/>
    <p:sldId id="446" r:id="rId12"/>
    <p:sldId id="445" r:id="rId13"/>
    <p:sldId id="457" r:id="rId14"/>
    <p:sldId id="448" r:id="rId15"/>
    <p:sldId id="456" r:id="rId16"/>
    <p:sldId id="458" r:id="rId17"/>
    <p:sldId id="449" r:id="rId18"/>
  </p:sldIdLst>
  <p:sldSz cx="12192000" cy="6858000"/>
  <p:notesSz cx="6858000" cy="9144000"/>
  <p:embeddedFontLst>
    <p:embeddedFont>
      <p:font typeface="微软雅黑" panose="020B0503020204020204" pitchFamily="34" charset="-122"/>
      <p:regular r:id="rId23"/>
    </p:embeddedFont>
    <p:embeddedFont>
      <p:font typeface="Noto Sans SC" panose="020B0200000000000000" charset="-122"/>
      <p:regular r:id="rId24"/>
    </p:embeddedFont>
    <p:embeddedFont>
      <p:font typeface="华文琥珀" panose="02010800040101010101" charset="-122"/>
      <p:regular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BB7"/>
    <a:srgbClr val="FDCFCF"/>
    <a:srgbClr val="FBBCBC"/>
    <a:srgbClr val="FF9590"/>
    <a:srgbClr val="FFEFE0"/>
    <a:srgbClr val="F99898"/>
    <a:srgbClr val="FEDADA"/>
    <a:srgbClr val="FAC7C6"/>
    <a:srgbClr val="FFE4AF"/>
    <a:srgbClr val="F377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0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226.xml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en-US">
                <a:solidFill>
                  <a:srgbClr val="000000"/>
                </a:solidFill>
                <a:sym typeface="+mn-ea"/>
              </a:rPr>
              <a:t>Great job with the warm-up! Now, let's move on to the main part of our lesson. We are going to learn some very useful new words about numbers and colors. Let's get started!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3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5" Type="http://schemas.openxmlformats.org/officeDocument/2006/relationships/slideLayout" Target="../slideLayouts/slideLayout2.xml"/><Relationship Id="rId34" Type="http://schemas.openxmlformats.org/officeDocument/2006/relationships/tags" Target="../tags/tag218.xml"/><Relationship Id="rId33" Type="http://schemas.openxmlformats.org/officeDocument/2006/relationships/tags" Target="../tags/tag217.xml"/><Relationship Id="rId32" Type="http://schemas.openxmlformats.org/officeDocument/2006/relationships/tags" Target="../tags/tag216.xml"/><Relationship Id="rId31" Type="http://schemas.openxmlformats.org/officeDocument/2006/relationships/tags" Target="../tags/tag215.xml"/><Relationship Id="rId30" Type="http://schemas.openxmlformats.org/officeDocument/2006/relationships/tags" Target="../tags/tag214.xml"/><Relationship Id="rId3" Type="http://schemas.openxmlformats.org/officeDocument/2006/relationships/tags" Target="../tags/tag187.xml"/><Relationship Id="rId29" Type="http://schemas.openxmlformats.org/officeDocument/2006/relationships/tags" Target="../tags/tag213.xml"/><Relationship Id="rId28" Type="http://schemas.openxmlformats.org/officeDocument/2006/relationships/tags" Target="../tags/tag212.xml"/><Relationship Id="rId27" Type="http://schemas.openxmlformats.org/officeDocument/2006/relationships/tags" Target="../tags/tag211.xml"/><Relationship Id="rId26" Type="http://schemas.openxmlformats.org/officeDocument/2006/relationships/tags" Target="../tags/tag210.xml"/><Relationship Id="rId25" Type="http://schemas.openxmlformats.org/officeDocument/2006/relationships/tags" Target="../tags/tag209.xml"/><Relationship Id="rId24" Type="http://schemas.openxmlformats.org/officeDocument/2006/relationships/tags" Target="../tags/tag208.xml"/><Relationship Id="rId23" Type="http://schemas.openxmlformats.org/officeDocument/2006/relationships/tags" Target="../tags/tag207.xml"/><Relationship Id="rId22" Type="http://schemas.openxmlformats.org/officeDocument/2006/relationships/tags" Target="../tags/tag206.xml"/><Relationship Id="rId21" Type="http://schemas.openxmlformats.org/officeDocument/2006/relationships/tags" Target="../tags/tag205.xml"/><Relationship Id="rId20" Type="http://schemas.openxmlformats.org/officeDocument/2006/relationships/tags" Target="../tags/tag204.xml"/><Relationship Id="rId2" Type="http://schemas.openxmlformats.org/officeDocument/2006/relationships/image" Target="../media/image3.png"/><Relationship Id="rId19" Type="http://schemas.openxmlformats.org/officeDocument/2006/relationships/tags" Target="../tags/tag203.xml"/><Relationship Id="rId18" Type="http://schemas.openxmlformats.org/officeDocument/2006/relationships/tags" Target="../tags/tag202.xml"/><Relationship Id="rId17" Type="http://schemas.openxmlformats.org/officeDocument/2006/relationships/tags" Target="../tags/tag201.xml"/><Relationship Id="rId16" Type="http://schemas.openxmlformats.org/officeDocument/2006/relationships/tags" Target="../tags/tag200.xml"/><Relationship Id="rId15" Type="http://schemas.openxmlformats.org/officeDocument/2006/relationships/tags" Target="../tags/tag199.xml"/><Relationship Id="rId14" Type="http://schemas.openxmlformats.org/officeDocument/2006/relationships/tags" Target="../tags/tag198.xml"/><Relationship Id="rId13" Type="http://schemas.openxmlformats.org/officeDocument/2006/relationships/tags" Target="../tags/tag197.xml"/><Relationship Id="rId12" Type="http://schemas.openxmlformats.org/officeDocument/2006/relationships/tags" Target="../tags/tag196.xml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21.xml"/><Relationship Id="rId4" Type="http://schemas.openxmlformats.org/officeDocument/2006/relationships/image" Target="../media/image10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4.xml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5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225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4.png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84.xml"/><Relationship Id="rId23" Type="http://schemas.openxmlformats.org/officeDocument/2006/relationships/tags" Target="../tags/tag83.xml"/><Relationship Id="rId22" Type="http://schemas.openxmlformats.org/officeDocument/2006/relationships/tags" Target="../tags/tag82.xml"/><Relationship Id="rId21" Type="http://schemas.openxmlformats.org/officeDocument/2006/relationships/tags" Target="../tags/tag81.xml"/><Relationship Id="rId20" Type="http://schemas.openxmlformats.org/officeDocument/2006/relationships/tags" Target="../tags/tag80.xml"/><Relationship Id="rId2" Type="http://schemas.openxmlformats.org/officeDocument/2006/relationships/image" Target="../media/image6.png"/><Relationship Id="rId19" Type="http://schemas.openxmlformats.org/officeDocument/2006/relationships/tags" Target="../tags/tag79.xml"/><Relationship Id="rId18" Type="http://schemas.openxmlformats.org/officeDocument/2006/relationships/tags" Target="../tags/tag78.xml"/><Relationship Id="rId17" Type="http://schemas.openxmlformats.org/officeDocument/2006/relationships/tags" Target="../tags/tag77.xml"/><Relationship Id="rId16" Type="http://schemas.openxmlformats.org/officeDocument/2006/relationships/tags" Target="../tags/tag76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107.xml"/><Relationship Id="rId23" Type="http://schemas.openxmlformats.org/officeDocument/2006/relationships/tags" Target="../tags/tag106.xml"/><Relationship Id="rId22" Type="http://schemas.openxmlformats.org/officeDocument/2006/relationships/tags" Target="../tags/tag105.xml"/><Relationship Id="rId21" Type="http://schemas.openxmlformats.org/officeDocument/2006/relationships/tags" Target="../tags/tag104.xml"/><Relationship Id="rId20" Type="http://schemas.openxmlformats.org/officeDocument/2006/relationships/image" Target="../media/image7.png"/><Relationship Id="rId2" Type="http://schemas.openxmlformats.org/officeDocument/2006/relationships/image" Target="../media/image3.png"/><Relationship Id="rId19" Type="http://schemas.openxmlformats.org/officeDocument/2006/relationships/tags" Target="../tags/tag103.xml"/><Relationship Id="rId18" Type="http://schemas.openxmlformats.org/officeDocument/2006/relationships/tags" Target="../tags/tag102.xml"/><Relationship Id="rId17" Type="http://schemas.openxmlformats.org/officeDocument/2006/relationships/tags" Target="../tags/tag101.xml"/><Relationship Id="rId16" Type="http://schemas.openxmlformats.org/officeDocument/2006/relationships/tags" Target="../tags/tag100.xml"/><Relationship Id="rId15" Type="http://schemas.openxmlformats.org/officeDocument/2006/relationships/tags" Target="../tags/tag99.xml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image" Target="../media/image3.png"/><Relationship Id="rId31" Type="http://schemas.openxmlformats.org/officeDocument/2006/relationships/slideLayout" Target="../slideLayouts/slideLayout2.xml"/><Relationship Id="rId30" Type="http://schemas.openxmlformats.org/officeDocument/2006/relationships/tags" Target="../tags/tag130.xml"/><Relationship Id="rId3" Type="http://schemas.openxmlformats.org/officeDocument/2006/relationships/image" Target="../media/image2.png"/><Relationship Id="rId29" Type="http://schemas.openxmlformats.org/officeDocument/2006/relationships/image" Target="../media/image1.png"/><Relationship Id="rId28" Type="http://schemas.openxmlformats.org/officeDocument/2006/relationships/image" Target="../media/image11.png"/><Relationship Id="rId27" Type="http://schemas.openxmlformats.org/officeDocument/2006/relationships/tags" Target="../tags/tag129.xml"/><Relationship Id="rId26" Type="http://schemas.openxmlformats.org/officeDocument/2006/relationships/image" Target="../media/image7.png"/><Relationship Id="rId25" Type="http://schemas.openxmlformats.org/officeDocument/2006/relationships/image" Target="../media/image10.png"/><Relationship Id="rId24" Type="http://schemas.openxmlformats.org/officeDocument/2006/relationships/tags" Target="../tags/tag128.xml"/><Relationship Id="rId23" Type="http://schemas.openxmlformats.org/officeDocument/2006/relationships/image" Target="../media/image5.png"/><Relationship Id="rId22" Type="http://schemas.openxmlformats.org/officeDocument/2006/relationships/tags" Target="../tags/tag127.xml"/><Relationship Id="rId21" Type="http://schemas.openxmlformats.org/officeDocument/2006/relationships/image" Target="../media/image6.png"/><Relationship Id="rId20" Type="http://schemas.openxmlformats.org/officeDocument/2006/relationships/tags" Target="../tags/tag126.xml"/><Relationship Id="rId2" Type="http://schemas.openxmlformats.org/officeDocument/2006/relationships/image" Target="../media/image9.png"/><Relationship Id="rId19" Type="http://schemas.openxmlformats.org/officeDocument/2006/relationships/tags" Target="../tags/tag125.xml"/><Relationship Id="rId18" Type="http://schemas.openxmlformats.org/officeDocument/2006/relationships/tags" Target="../tags/tag124.xml"/><Relationship Id="rId17" Type="http://schemas.openxmlformats.org/officeDocument/2006/relationships/tags" Target="../tags/tag123.xml"/><Relationship Id="rId16" Type="http://schemas.openxmlformats.org/officeDocument/2006/relationships/tags" Target="../tags/tag122.xml"/><Relationship Id="rId15" Type="http://schemas.openxmlformats.org/officeDocument/2006/relationships/tags" Target="../tags/tag121.xml"/><Relationship Id="rId14" Type="http://schemas.openxmlformats.org/officeDocument/2006/relationships/tags" Target="../tags/tag120.xml"/><Relationship Id="rId13" Type="http://schemas.openxmlformats.org/officeDocument/2006/relationships/tags" Target="../tags/tag119.xml"/><Relationship Id="rId12" Type="http://schemas.openxmlformats.org/officeDocument/2006/relationships/tags" Target="../tags/tag118.xml"/><Relationship Id="rId11" Type="http://schemas.openxmlformats.org/officeDocument/2006/relationships/tags" Target="../tags/tag117.xml"/><Relationship Id="rId10" Type="http://schemas.openxmlformats.org/officeDocument/2006/relationships/tags" Target="../tags/tag116.xml"/><Relationship Id="rId1" Type="http://schemas.openxmlformats.org/officeDocument/2006/relationships/tags" Target="../tags/tag11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image" Target="../media/image9.png"/><Relationship Id="rId3" Type="http://schemas.openxmlformats.org/officeDocument/2006/relationships/tags" Target="../tags/tag131.xml"/><Relationship Id="rId29" Type="http://schemas.openxmlformats.org/officeDocument/2006/relationships/slideLayout" Target="../slideLayouts/slideLayout2.xml"/><Relationship Id="rId28" Type="http://schemas.openxmlformats.org/officeDocument/2006/relationships/tags" Target="../tags/tag150.xml"/><Relationship Id="rId27" Type="http://schemas.openxmlformats.org/officeDocument/2006/relationships/image" Target="../media/image1.png"/><Relationship Id="rId26" Type="http://schemas.openxmlformats.org/officeDocument/2006/relationships/image" Target="../media/image7.png"/><Relationship Id="rId25" Type="http://schemas.openxmlformats.org/officeDocument/2006/relationships/image" Target="../media/image10.png"/><Relationship Id="rId24" Type="http://schemas.openxmlformats.org/officeDocument/2006/relationships/tags" Target="../tags/tag149.xml"/><Relationship Id="rId23" Type="http://schemas.openxmlformats.org/officeDocument/2006/relationships/image" Target="../media/image5.png"/><Relationship Id="rId22" Type="http://schemas.openxmlformats.org/officeDocument/2006/relationships/tags" Target="../tags/tag148.xml"/><Relationship Id="rId21" Type="http://schemas.openxmlformats.org/officeDocument/2006/relationships/image" Target="../media/image6.png"/><Relationship Id="rId20" Type="http://schemas.openxmlformats.org/officeDocument/2006/relationships/tags" Target="../tags/tag147.xml"/><Relationship Id="rId2" Type="http://schemas.openxmlformats.org/officeDocument/2006/relationships/image" Target="../media/image3.png"/><Relationship Id="rId19" Type="http://schemas.openxmlformats.org/officeDocument/2006/relationships/tags" Target="../tags/tag146.xml"/><Relationship Id="rId18" Type="http://schemas.openxmlformats.org/officeDocument/2006/relationships/tags" Target="../tags/tag145.xml"/><Relationship Id="rId17" Type="http://schemas.openxmlformats.org/officeDocument/2006/relationships/tags" Target="../tags/tag144.xml"/><Relationship Id="rId16" Type="http://schemas.openxmlformats.org/officeDocument/2006/relationships/tags" Target="../tags/tag143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tags" Target="../tags/tag155.xml"/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image" Target="../media/image9.png"/><Relationship Id="rId3" Type="http://schemas.openxmlformats.org/officeDocument/2006/relationships/tags" Target="../tags/tag151.xml"/><Relationship Id="rId2" Type="http://schemas.openxmlformats.org/officeDocument/2006/relationships/image" Target="../media/image3.png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60.xml"/><Relationship Id="rId15" Type="http://schemas.openxmlformats.org/officeDocument/2006/relationships/image" Target="../media/image1.png"/><Relationship Id="rId14" Type="http://schemas.openxmlformats.org/officeDocument/2006/relationships/image" Target="../media/image6.png"/><Relationship Id="rId13" Type="http://schemas.openxmlformats.org/officeDocument/2006/relationships/image" Target="../media/image10.png"/><Relationship Id="rId12" Type="http://schemas.openxmlformats.org/officeDocument/2006/relationships/tags" Target="../tags/tag159.xml"/><Relationship Id="rId11" Type="http://schemas.openxmlformats.org/officeDocument/2006/relationships/tags" Target="../tags/tag158.xml"/><Relationship Id="rId10" Type="http://schemas.openxmlformats.org/officeDocument/2006/relationships/tags" Target="../tags/tag157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tags" Target="../tags/tag165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0" Type="http://schemas.openxmlformats.org/officeDocument/2006/relationships/slideLayout" Target="../slideLayouts/slideLayout2.xml"/><Relationship Id="rId3" Type="http://schemas.openxmlformats.org/officeDocument/2006/relationships/tags" Target="../tags/tag161.xml"/><Relationship Id="rId29" Type="http://schemas.openxmlformats.org/officeDocument/2006/relationships/tags" Target="../tags/tag186.xml"/><Relationship Id="rId28" Type="http://schemas.openxmlformats.org/officeDocument/2006/relationships/tags" Target="../tags/tag185.xml"/><Relationship Id="rId27" Type="http://schemas.openxmlformats.org/officeDocument/2006/relationships/tags" Target="../tags/tag184.xml"/><Relationship Id="rId26" Type="http://schemas.openxmlformats.org/officeDocument/2006/relationships/tags" Target="../tags/tag183.xml"/><Relationship Id="rId25" Type="http://schemas.openxmlformats.org/officeDocument/2006/relationships/tags" Target="../tags/tag182.xml"/><Relationship Id="rId24" Type="http://schemas.openxmlformats.org/officeDocument/2006/relationships/tags" Target="../tags/tag181.xml"/><Relationship Id="rId23" Type="http://schemas.openxmlformats.org/officeDocument/2006/relationships/tags" Target="../tags/tag180.xml"/><Relationship Id="rId22" Type="http://schemas.openxmlformats.org/officeDocument/2006/relationships/tags" Target="../tags/tag179.xml"/><Relationship Id="rId21" Type="http://schemas.openxmlformats.org/officeDocument/2006/relationships/tags" Target="../tags/tag178.xml"/><Relationship Id="rId20" Type="http://schemas.openxmlformats.org/officeDocument/2006/relationships/tags" Target="../tags/tag177.xml"/><Relationship Id="rId2" Type="http://schemas.openxmlformats.org/officeDocument/2006/relationships/image" Target="../media/image3.png"/><Relationship Id="rId19" Type="http://schemas.openxmlformats.org/officeDocument/2006/relationships/tags" Target="../tags/tag176.xml"/><Relationship Id="rId18" Type="http://schemas.openxmlformats.org/officeDocument/2006/relationships/tags" Target="../tags/tag175.xml"/><Relationship Id="rId17" Type="http://schemas.openxmlformats.org/officeDocument/2006/relationships/tags" Target="../tags/tag174.xml"/><Relationship Id="rId16" Type="http://schemas.openxmlformats.org/officeDocument/2006/relationships/tags" Target="../tags/tag173.xml"/><Relationship Id="rId15" Type="http://schemas.openxmlformats.org/officeDocument/2006/relationships/tags" Target="../tags/tag172.xml"/><Relationship Id="rId14" Type="http://schemas.openxmlformats.org/officeDocument/2006/relationships/image" Target="../media/image9.png"/><Relationship Id="rId13" Type="http://schemas.openxmlformats.org/officeDocument/2006/relationships/tags" Target="../tags/tag171.xml"/><Relationship Id="rId12" Type="http://schemas.openxmlformats.org/officeDocument/2006/relationships/tags" Target="../tags/tag170.xml"/><Relationship Id="rId11" Type="http://schemas.openxmlformats.org/officeDocument/2006/relationships/tags" Target="../tags/tag169.xml"/><Relationship Id="rId10" Type="http://schemas.openxmlformats.org/officeDocument/2006/relationships/tags" Target="../tags/tag168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任意多边形 5"/>
          <p:cNvSpPr/>
          <p:nvPr/>
        </p:nvSpPr>
        <p:spPr>
          <a:xfrm>
            <a:off x="-763270" y="2970530"/>
            <a:ext cx="5489575" cy="3939540"/>
          </a:xfrm>
          <a:custGeom>
            <a:avLst/>
            <a:gdLst>
              <a:gd name="connsiteX0" fmla="*/ 198 w 9981"/>
              <a:gd name="connsiteY0" fmla="*/ 243 h 6460"/>
              <a:gd name="connsiteX1" fmla="*/ 2777 w 9981"/>
              <a:gd name="connsiteY1" fmla="*/ 1833 h 6460"/>
              <a:gd name="connsiteX2" fmla="*/ 5746 w 9981"/>
              <a:gd name="connsiteY2" fmla="*/ 1533 h 6460"/>
              <a:gd name="connsiteX3" fmla="*/ 7607 w 9981"/>
              <a:gd name="connsiteY3" fmla="*/ 4384 h 6460"/>
              <a:gd name="connsiteX4" fmla="*/ 9950 w 9981"/>
              <a:gd name="connsiteY4" fmla="*/ 6033 h 6460"/>
              <a:gd name="connsiteX5" fmla="*/ 245 w 9981"/>
              <a:gd name="connsiteY5" fmla="*/ 6109 h 6460"/>
              <a:gd name="connsiteX6" fmla="*/ 198 w 9981"/>
              <a:gd name="connsiteY6" fmla="*/ 243 h 6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2" h="6461">
                <a:moveTo>
                  <a:pt x="198" y="243"/>
                </a:moveTo>
                <a:cubicBezTo>
                  <a:pt x="660" y="-615"/>
                  <a:pt x="1334" y="1015"/>
                  <a:pt x="2777" y="1833"/>
                </a:cubicBezTo>
                <a:cubicBezTo>
                  <a:pt x="4220" y="2651"/>
                  <a:pt x="4332" y="1195"/>
                  <a:pt x="5746" y="1533"/>
                </a:cubicBezTo>
                <a:cubicBezTo>
                  <a:pt x="7160" y="1871"/>
                  <a:pt x="6867" y="3364"/>
                  <a:pt x="7607" y="4384"/>
                </a:cubicBezTo>
                <a:cubicBezTo>
                  <a:pt x="8347" y="5404"/>
                  <a:pt x="10250" y="5133"/>
                  <a:pt x="9950" y="6033"/>
                </a:cubicBezTo>
                <a:cubicBezTo>
                  <a:pt x="9650" y="6933"/>
                  <a:pt x="3504" y="6139"/>
                  <a:pt x="245" y="6109"/>
                </a:cubicBezTo>
                <a:cubicBezTo>
                  <a:pt x="225" y="4895"/>
                  <a:pt x="-264" y="1101"/>
                  <a:pt x="198" y="243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643880" y="3582670"/>
            <a:ext cx="5159375" cy="1122045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</a:rPr>
              <a:t>单词大挑战</a:t>
            </a:r>
            <a:endParaRPr lang="zh-CN" altLang="en-US"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</a:endParaRPr>
          </a:p>
        </p:txBody>
      </p:sp>
      <p:pic>
        <p:nvPicPr>
          <p:cNvPr id="11" name="图片 10" descr="微信图片_20240504222241"/>
          <p:cNvPicPr>
            <a:picLocks noChangeAspect="1"/>
          </p:cNvPicPr>
          <p:nvPr/>
        </p:nvPicPr>
        <p:blipFill>
          <a:blip r:embed="rId1"/>
          <a:srcRect t="6258" r="9832"/>
          <a:stretch>
            <a:fillRect/>
          </a:stretch>
        </p:blipFill>
        <p:spPr>
          <a:xfrm>
            <a:off x="-762635" y="2638425"/>
            <a:ext cx="4587240" cy="4768850"/>
          </a:xfrm>
          <a:prstGeom prst="rect">
            <a:avLst/>
          </a:prstGeom>
        </p:spPr>
      </p:pic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2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3"/>
          <a:srcRect l="50068" t="35074" r="3184" b="25148"/>
          <a:stretch>
            <a:fillRect/>
          </a:stretch>
        </p:blipFill>
        <p:spPr>
          <a:xfrm>
            <a:off x="10336530" y="-46990"/>
            <a:ext cx="1880235" cy="2132965"/>
          </a:xfrm>
          <a:prstGeom prst="rect">
            <a:avLst/>
          </a:prstGeom>
        </p:spPr>
      </p:pic>
      <p:pic>
        <p:nvPicPr>
          <p:cNvPr id="19" name="图片 18" descr="微信图片_202405042222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2670" y="4958080"/>
            <a:ext cx="2477135" cy="24491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48510" y="831850"/>
            <a:ext cx="8218805" cy="2477135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25000"/>
              </a:lnSpc>
              <a:defRPr/>
            </a:pPr>
            <a:r>
              <a:rPr lang="en-US" sz="6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+mj-lt"/>
                <a:sym typeface="华文琥珀" panose="02010800040101010101" charset="-122"/>
              </a:rPr>
              <a:t>Lesson 2:</a:t>
            </a:r>
            <a:endParaRPr lang="en-US" sz="6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+mj-lt"/>
              <a:sym typeface="华文琥珀" panose="02010800040101010101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6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+mj-lt"/>
                <a:sym typeface="华文琥珀" panose="02010800040101010101" charset="-122"/>
              </a:rPr>
              <a:t>Vocabulary Challenge</a:t>
            </a:r>
            <a:endParaRPr lang="en-US" altLang="en-US" sz="6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+mj-lt"/>
              <a:sym typeface="华文琥珀" panose="02010800040101010101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368300" y="330835"/>
            <a:ext cx="11454765" cy="6289040"/>
          </a:xfrm>
          <a:prstGeom prst="roundRect">
            <a:avLst>
              <a:gd name="adj" fmla="val 1503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76200" dist="38100" dir="36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9909175" y="-46990"/>
            <a:ext cx="2307590" cy="26174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48000" y="375285"/>
            <a:ext cx="6096635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0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</a:rPr>
              <a:t>调色盘</a:t>
            </a:r>
            <a:endParaRPr lang="zh-CN" altLang="en-US" sz="60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757670" y="2171700"/>
            <a:ext cx="4079167" cy="3918611"/>
            <a:chOff x="9921" y="3285"/>
            <a:chExt cx="7263" cy="6721"/>
          </a:xfrm>
        </p:grpSpPr>
        <p:sp>
          <p:nvSpPr>
            <p:cNvPr id="8" name="圆角矩形 7"/>
            <p:cNvSpPr/>
            <p:nvPr>
              <p:custDataLst>
                <p:tags r:id="rId3"/>
              </p:custDataLst>
            </p:nvPr>
          </p:nvSpPr>
          <p:spPr>
            <a:xfrm>
              <a:off x="9921" y="3285"/>
              <a:ext cx="7263" cy="6140"/>
            </a:xfrm>
            <a:prstGeom prst="roundRect">
              <a:avLst/>
            </a:prstGeom>
            <a:solidFill>
              <a:srgbClr val="FFEFE0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>
              <p:custDataLst>
                <p:tags r:id="rId4"/>
              </p:custDataLst>
            </p:nvPr>
          </p:nvSpPr>
          <p:spPr>
            <a:xfrm>
              <a:off x="10058" y="3589"/>
              <a:ext cx="7018" cy="6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 b="1">
                  <a:solidFill>
                    <a:schemeClr val="accent2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+mn-ea"/>
                </a:rPr>
                <a:t>尝试造个句吧！</a:t>
              </a:r>
              <a:endParaRPr lang="zh-CN" altLang="en-US" sz="3200" b="1">
                <a:solidFill>
                  <a:schemeClr val="accent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  <a:p>
              <a:pPr algn="l"/>
              <a:r>
                <a:rPr lang="en-US" altLang="zh-CN" sz="2800" b="1">
                  <a:solidFill>
                    <a:schemeClr val="accent2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Try to make a sentence</a:t>
              </a:r>
              <a:r>
                <a:rPr lang="zh-CN" altLang="en-US" sz="2800" b="1">
                  <a:solidFill>
                    <a:schemeClr val="accent2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：</a:t>
              </a:r>
              <a:endParaRPr lang="zh-CN" altLang="en-US" sz="2800" b="1">
                <a:solidFill>
                  <a:schemeClr val="accent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  <a:p>
              <a:pPr algn="ctr"/>
              <a:endParaRPr lang="zh-CN" altLang="en-US" sz="2800" b="1">
                <a:solidFill>
                  <a:schemeClr val="accent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微软雅黑" panose="020B0503020204020204" pitchFamily="34" charset="-122"/>
              </a:endParaRPr>
            </a:p>
            <a:p>
              <a:pPr algn="l"/>
              <a:r>
                <a:rPr lang="en-US" sz="2800" b="1">
                  <a:solidFill>
                    <a:srgbClr val="1F2329"/>
                  </a:solidFill>
                  <a:latin typeface="Noto Sans SC" panose="020B0200000000000000" charset="-122"/>
                  <a:ea typeface="Noto Sans SC" panose="020B0200000000000000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It's + [Color].</a:t>
              </a:r>
              <a:endParaRPr lang="en-US" sz="2800" b="1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l"/>
              <a:r>
                <a:rPr lang="zh-CN" altLang="en-US" sz="2800" b="1" i="0" u="none" strike="noStrike">
                  <a:solidFill>
                    <a:srgbClr val="1F2329"/>
                  </a:solidFill>
                  <a:latin typeface="Noto Sans SC" panose="020B0200000000000000" charset="-122"/>
                  <a:ea typeface="Noto Sans SC" panose="020B0200000000000000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这是【颜色】。</a:t>
              </a:r>
              <a:endParaRPr lang="en-US" sz="28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indent="0" algn="l">
                <a:lnSpc>
                  <a:spcPct val="133000"/>
                </a:lnSpc>
              </a:pPr>
              <a:r>
                <a:rPr lang="en-US" sz="2800">
                  <a:solidFill>
                    <a:srgbClr val="1F2329"/>
                  </a:solidFill>
                  <a:latin typeface="Noto Sans SC" panose="020B0200000000000000" charset="-122"/>
                  <a:ea typeface="Noto Sans SC" panose="020B0200000000000000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For example: </a:t>
              </a:r>
              <a:r>
                <a:rPr lang="en-US" sz="2800" b="1">
                  <a:solidFill>
                    <a:srgbClr val="1F2329"/>
                  </a:solidFill>
                  <a:latin typeface="Noto Sans SC" panose="020B0200000000000000" charset="-122"/>
                  <a:ea typeface="Noto Sans SC" panose="020B0200000000000000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" It's red. "</a:t>
              </a:r>
              <a:endParaRPr lang="en-US" sz="28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/>
              <a:endParaRPr lang="zh-CN" altLang="en-US" sz="2800" b="1">
                <a:solidFill>
                  <a:schemeClr val="accent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  <a:p>
              <a:pPr algn="ctr"/>
              <a:endParaRPr lang="zh-CN" altLang="en-US" sz="2800" b="1">
                <a:solidFill>
                  <a:schemeClr val="accent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</p:grpSp>
      <p:grpSp>
        <p:nvGrpSpPr>
          <p:cNvPr id="45" name="组合 44"/>
          <p:cNvGrpSpPr/>
          <p:nvPr>
            <p:custDataLst>
              <p:tags r:id="rId5"/>
            </p:custDataLst>
          </p:nvPr>
        </p:nvGrpSpPr>
        <p:grpSpPr>
          <a:xfrm>
            <a:off x="1129665" y="1698625"/>
            <a:ext cx="5267960" cy="4714240"/>
            <a:chOff x="1779" y="2955"/>
            <a:chExt cx="8296" cy="7424"/>
          </a:xfrm>
        </p:grpSpPr>
        <p:sp>
          <p:nvSpPr>
            <p:cNvPr id="7" name="圆角矩形 6"/>
            <p:cNvSpPr/>
            <p:nvPr>
              <p:custDataLst>
                <p:tags r:id="rId6"/>
              </p:custDataLst>
            </p:nvPr>
          </p:nvSpPr>
          <p:spPr>
            <a:xfrm>
              <a:off x="1779" y="2955"/>
              <a:ext cx="7479" cy="7424"/>
            </a:xfrm>
            <a:prstGeom prst="roundRect">
              <a:avLst/>
            </a:prstGeom>
            <a:solidFill>
              <a:srgbClr val="FFEFE0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grpSp>
          <p:nvGrpSpPr>
            <p:cNvPr id="24" name="组合 23"/>
            <p:cNvGrpSpPr/>
            <p:nvPr>
              <p:custDataLst>
                <p:tags r:id="rId7"/>
              </p:custDataLst>
            </p:nvPr>
          </p:nvGrpSpPr>
          <p:grpSpPr>
            <a:xfrm>
              <a:off x="2533" y="3320"/>
              <a:ext cx="5826" cy="1082"/>
              <a:chOff x="2533" y="3792"/>
              <a:chExt cx="5826" cy="1082"/>
            </a:xfrm>
          </p:grpSpPr>
          <p:sp>
            <p:nvSpPr>
              <p:cNvPr id="3" name="椭圆 2"/>
              <p:cNvSpPr/>
              <p:nvPr>
                <p:custDataLst>
                  <p:tags r:id="rId8"/>
                </p:custDataLst>
              </p:nvPr>
            </p:nvSpPr>
            <p:spPr>
              <a:xfrm>
                <a:off x="2533" y="3792"/>
                <a:ext cx="1134" cy="1083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>
                <p:custDataLst>
                  <p:tags r:id="rId9"/>
                </p:custDataLst>
              </p:nvPr>
            </p:nvSpPr>
            <p:spPr>
              <a:xfrm>
                <a:off x="4669" y="3792"/>
                <a:ext cx="1134" cy="10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>
                <p:custDataLst>
                  <p:tags r:id="rId10"/>
                </p:custDataLst>
              </p:nvPr>
            </p:nvSpPr>
            <p:spPr>
              <a:xfrm>
                <a:off x="7225" y="3792"/>
                <a:ext cx="1134" cy="1083"/>
              </a:xfrm>
              <a:prstGeom prst="ellipse">
                <a:avLst/>
              </a:prstGeom>
              <a:solidFill>
                <a:srgbClr val="FF7BB7">
                  <a:alpha val="97000"/>
                </a:srgb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>
              <p:custDataLst>
                <p:tags r:id="rId11"/>
              </p:custDataLst>
            </p:nvPr>
          </p:nvGrpSpPr>
          <p:grpSpPr>
            <a:xfrm>
              <a:off x="2533" y="5017"/>
              <a:ext cx="5826" cy="1082"/>
              <a:chOff x="2533" y="5400"/>
              <a:chExt cx="5826" cy="1082"/>
            </a:xfrm>
          </p:grpSpPr>
          <p:sp>
            <p:nvSpPr>
              <p:cNvPr id="4" name="椭圆 3"/>
              <p:cNvSpPr/>
              <p:nvPr>
                <p:custDataLst>
                  <p:tags r:id="rId12"/>
                </p:custDataLst>
              </p:nvPr>
            </p:nvSpPr>
            <p:spPr>
              <a:xfrm>
                <a:off x="2533" y="5400"/>
                <a:ext cx="1134" cy="1083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>
                <p:custDataLst>
                  <p:tags r:id="rId13"/>
                </p:custDataLst>
              </p:nvPr>
            </p:nvSpPr>
            <p:spPr>
              <a:xfrm>
                <a:off x="4669" y="5400"/>
                <a:ext cx="1134" cy="1083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>
                <p:custDataLst>
                  <p:tags r:id="rId14"/>
                </p:custDataLst>
              </p:nvPr>
            </p:nvSpPr>
            <p:spPr>
              <a:xfrm>
                <a:off x="7225" y="5400"/>
                <a:ext cx="1134" cy="108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>
              <p:custDataLst>
                <p:tags r:id="rId15"/>
              </p:custDataLst>
            </p:nvPr>
          </p:nvGrpSpPr>
          <p:grpSpPr>
            <a:xfrm>
              <a:off x="2533" y="6760"/>
              <a:ext cx="5826" cy="1082"/>
              <a:chOff x="2533" y="7008"/>
              <a:chExt cx="5826" cy="1082"/>
            </a:xfrm>
          </p:grpSpPr>
          <p:sp>
            <p:nvSpPr>
              <p:cNvPr id="15" name="椭圆 14"/>
              <p:cNvSpPr/>
              <p:nvPr>
                <p:custDataLst>
                  <p:tags r:id="rId16"/>
                </p:custDataLst>
              </p:nvPr>
            </p:nvSpPr>
            <p:spPr>
              <a:xfrm>
                <a:off x="2533" y="7008"/>
                <a:ext cx="1134" cy="1083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>
                <p:custDataLst>
                  <p:tags r:id="rId17"/>
                </p:custDataLst>
              </p:nvPr>
            </p:nvSpPr>
            <p:spPr>
              <a:xfrm>
                <a:off x="4669" y="7008"/>
                <a:ext cx="1134" cy="1083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>
                <p:custDataLst>
                  <p:tags r:id="rId18"/>
                </p:custDataLst>
              </p:nvPr>
            </p:nvSpPr>
            <p:spPr>
              <a:xfrm>
                <a:off x="7225" y="7008"/>
                <a:ext cx="1134" cy="1083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27" name="椭圆 26"/>
            <p:cNvSpPr/>
            <p:nvPr>
              <p:custDataLst>
                <p:tags r:id="rId19"/>
              </p:custDataLst>
            </p:nvPr>
          </p:nvSpPr>
          <p:spPr>
            <a:xfrm>
              <a:off x="4669" y="8503"/>
              <a:ext cx="1134" cy="10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>
              <p:custDataLst>
                <p:tags r:id="rId20"/>
              </p:custDataLst>
            </p:nvPr>
          </p:nvSpPr>
          <p:spPr>
            <a:xfrm>
              <a:off x="2533" y="8503"/>
              <a:ext cx="1134" cy="108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>
              <p:custDataLst>
                <p:tags r:id="rId21"/>
              </p:custDataLst>
            </p:nvPr>
          </p:nvSpPr>
          <p:spPr>
            <a:xfrm>
              <a:off x="7225" y="8503"/>
              <a:ext cx="1134" cy="108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加号 29"/>
            <p:cNvSpPr/>
            <p:nvPr>
              <p:custDataLst>
                <p:tags r:id="rId22"/>
              </p:custDataLst>
            </p:nvPr>
          </p:nvSpPr>
          <p:spPr>
            <a:xfrm>
              <a:off x="3791" y="3467"/>
              <a:ext cx="754" cy="789"/>
            </a:xfrm>
            <a:prstGeom prst="mathPlus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加号 31"/>
            <p:cNvSpPr/>
            <p:nvPr>
              <p:custDataLst>
                <p:tags r:id="rId23"/>
              </p:custDataLst>
            </p:nvPr>
          </p:nvSpPr>
          <p:spPr>
            <a:xfrm>
              <a:off x="3791" y="5164"/>
              <a:ext cx="754" cy="789"/>
            </a:xfrm>
            <a:prstGeom prst="mathPlus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加号 32"/>
            <p:cNvSpPr/>
            <p:nvPr>
              <p:custDataLst>
                <p:tags r:id="rId24"/>
              </p:custDataLst>
            </p:nvPr>
          </p:nvSpPr>
          <p:spPr>
            <a:xfrm>
              <a:off x="3791" y="6924"/>
              <a:ext cx="754" cy="789"/>
            </a:xfrm>
            <a:prstGeom prst="mathPlus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加号 33"/>
            <p:cNvSpPr/>
            <p:nvPr>
              <p:custDataLst>
                <p:tags r:id="rId25"/>
              </p:custDataLst>
            </p:nvPr>
          </p:nvSpPr>
          <p:spPr>
            <a:xfrm>
              <a:off x="3791" y="8656"/>
              <a:ext cx="754" cy="789"/>
            </a:xfrm>
            <a:prstGeom prst="mathPlus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等于号 34"/>
            <p:cNvSpPr/>
            <p:nvPr>
              <p:custDataLst>
                <p:tags r:id="rId26"/>
              </p:custDataLst>
            </p:nvPr>
          </p:nvSpPr>
          <p:spPr>
            <a:xfrm>
              <a:off x="6120" y="3574"/>
              <a:ext cx="789" cy="665"/>
            </a:xfrm>
            <a:prstGeom prst="mathEqual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等于号 36"/>
            <p:cNvSpPr/>
            <p:nvPr>
              <p:custDataLst>
                <p:tags r:id="rId27"/>
              </p:custDataLst>
            </p:nvPr>
          </p:nvSpPr>
          <p:spPr>
            <a:xfrm>
              <a:off x="6120" y="5164"/>
              <a:ext cx="789" cy="665"/>
            </a:xfrm>
            <a:prstGeom prst="mathEqual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等于号 37"/>
            <p:cNvSpPr/>
            <p:nvPr>
              <p:custDataLst>
                <p:tags r:id="rId28"/>
              </p:custDataLst>
            </p:nvPr>
          </p:nvSpPr>
          <p:spPr>
            <a:xfrm>
              <a:off x="6119" y="6938"/>
              <a:ext cx="789" cy="665"/>
            </a:xfrm>
            <a:prstGeom prst="mathEqual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等于号 39"/>
            <p:cNvSpPr/>
            <p:nvPr>
              <p:custDataLst>
                <p:tags r:id="rId29"/>
              </p:custDataLst>
            </p:nvPr>
          </p:nvSpPr>
          <p:spPr>
            <a:xfrm>
              <a:off x="6120" y="8801"/>
              <a:ext cx="789" cy="665"/>
            </a:xfrm>
            <a:prstGeom prst="mathEqual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30"/>
              </p:custDataLst>
            </p:nvPr>
          </p:nvSpPr>
          <p:spPr>
            <a:xfrm>
              <a:off x="2670" y="4403"/>
              <a:ext cx="640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 b="1"/>
                <a:t>red            white               pink</a:t>
              </a:r>
              <a:endParaRPr lang="en-US" altLang="zh-CN" sz="2000" b="1"/>
            </a:p>
          </p:txBody>
        </p:sp>
        <p:sp>
          <p:nvSpPr>
            <p:cNvPr id="42" name="文本框 41"/>
            <p:cNvSpPr txBox="1"/>
            <p:nvPr>
              <p:custDataLst>
                <p:tags r:id="rId31"/>
              </p:custDataLst>
            </p:nvPr>
          </p:nvSpPr>
          <p:spPr>
            <a:xfrm>
              <a:off x="2636" y="6116"/>
              <a:ext cx="677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 b="1"/>
                <a:t>red            yellow           orange</a:t>
              </a:r>
              <a:endParaRPr lang="en-US" altLang="zh-CN" sz="2000" b="1"/>
            </a:p>
          </p:txBody>
        </p:sp>
        <p:sp>
          <p:nvSpPr>
            <p:cNvPr id="43" name="文本框 42"/>
            <p:cNvSpPr txBox="1"/>
            <p:nvPr>
              <p:custDataLst>
                <p:tags r:id="rId32"/>
              </p:custDataLst>
            </p:nvPr>
          </p:nvSpPr>
          <p:spPr>
            <a:xfrm>
              <a:off x="2636" y="7925"/>
              <a:ext cx="743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 b="1"/>
                <a:t>red             blue              purple</a:t>
              </a:r>
              <a:endParaRPr lang="en-US" altLang="zh-CN" sz="2000" b="1"/>
            </a:p>
          </p:txBody>
        </p:sp>
        <p:sp>
          <p:nvSpPr>
            <p:cNvPr id="44" name="文本框 43"/>
            <p:cNvSpPr txBox="1"/>
            <p:nvPr>
              <p:custDataLst>
                <p:tags r:id="rId33"/>
              </p:custDataLst>
            </p:nvPr>
          </p:nvSpPr>
          <p:spPr>
            <a:xfrm>
              <a:off x="2517" y="9606"/>
              <a:ext cx="743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 b="1"/>
                <a:t>black          white              grey</a:t>
              </a:r>
              <a:endParaRPr lang="en-US" altLang="zh-CN" sz="2000" b="1"/>
            </a:p>
          </p:txBody>
        </p:sp>
      </p:grpSp>
    </p:spTree>
    <p:custDataLst>
      <p:tags r:id="rId3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-114935" y="-15875"/>
            <a:ext cx="8642985" cy="690435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598805" y="-15875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933450" y="40640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微信图片_20240504222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5055" y="4264660"/>
            <a:ext cx="5499735" cy="3180080"/>
          </a:xfrm>
          <a:prstGeom prst="rect">
            <a:avLst/>
          </a:prstGeom>
        </p:spPr>
      </p:pic>
      <p:pic>
        <p:nvPicPr>
          <p:cNvPr id="9" name="图片 8" descr="微信图片_20240504222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91440" y="64135"/>
            <a:ext cx="2478405" cy="2478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91440" y="3916045"/>
            <a:ext cx="4857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</a:rPr>
              <a:t>Part 03</a:t>
            </a:r>
            <a:endParaRPr lang="en-US" altLang="zh-CN" sz="9600" b="1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"/>
            </p:custDataLst>
          </p:nvPr>
        </p:nvSpPr>
        <p:spPr>
          <a:xfrm>
            <a:off x="5998845" y="646430"/>
            <a:ext cx="66459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game time</a:t>
            </a:r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！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闯关游戏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流程图: 延期 2"/>
          <p:cNvSpPr/>
          <p:nvPr/>
        </p:nvSpPr>
        <p:spPr>
          <a:xfrm>
            <a:off x="2806700" y="1104900"/>
            <a:ext cx="8060690" cy="5137150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9860280" y="-46990"/>
            <a:ext cx="2356485" cy="26733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993900" y="270510"/>
            <a:ext cx="52870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solidFill>
                  <a:schemeClr val="accent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How  to  play?</a:t>
            </a:r>
            <a:endParaRPr lang="zh-CN" altLang="en-US" sz="4400" b="1">
              <a:solidFill>
                <a:schemeClr val="accent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endParaRPr lang="zh-CN" altLang="en-US" sz="4000" b="1">
              <a:solidFill>
                <a:schemeClr val="accent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9" name="图片 8" descr="微信图片_202405042222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2110" y="5418455"/>
            <a:ext cx="1819910" cy="1798955"/>
          </a:xfrm>
          <a:prstGeom prst="rect">
            <a:avLst/>
          </a:prstGeom>
        </p:spPr>
      </p:pic>
      <p:pic>
        <p:nvPicPr>
          <p:cNvPr id="7" name="图片 6" descr="微信图片_202405042220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495" y="2150745"/>
            <a:ext cx="4257675" cy="43821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33140" y="1850390"/>
            <a:ext cx="6500495" cy="30105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</a:rPr>
              <a:t> </a:t>
            </a:r>
            <a:r>
              <a:rPr lang="zh-CN" altLang="en-US" sz="3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</a:rPr>
              <a:t>快速读出卡牌上的数字、颜色单词</a:t>
            </a:r>
            <a:endParaRPr lang="zh-CN" altLang="en-US" sz="3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</a:endParaRPr>
          </a:p>
          <a:p>
            <a:r>
              <a:rPr lang="en-US" altLang="zh-CN" sz="3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</a:rPr>
              <a:t> </a:t>
            </a:r>
            <a:r>
              <a:rPr lang="zh-CN" altLang="en-US" sz="3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</a:rPr>
              <a:t>回答正确将获得两张卡牌！</a:t>
            </a:r>
            <a:endParaRPr lang="zh-CN" altLang="en-US" sz="3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</a:endParaRPr>
          </a:p>
          <a:p>
            <a:r>
              <a:rPr lang="en-US" altLang="zh-CN" sz="3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</a:rPr>
              <a:t> </a:t>
            </a:r>
            <a:r>
              <a:rPr lang="zh-CN" altLang="en-US" sz="3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</a:rPr>
              <a:t>尝试用下列句子回答问题。</a:t>
            </a:r>
            <a:endParaRPr lang="zh-CN" altLang="en-US" sz="3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</a:endParaRPr>
          </a:p>
          <a:p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 </a:t>
            </a:r>
            <a:r>
              <a:rPr lang="en-US" altLang="zh-CN" sz="2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 try to answer using sentences</a:t>
            </a:r>
            <a:r>
              <a:rPr lang="zh-CN" altLang="en-US" sz="2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：</a:t>
            </a:r>
            <a:endParaRPr lang="zh-CN" altLang="en-US" sz="28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j-ea"/>
            </a:endParaRPr>
          </a:p>
          <a:p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  This is [number].</a:t>
            </a:r>
            <a:endParaRPr lang="en-US" altLang="zh-CN" sz="2800" b="1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j-ea"/>
            </a:endParaRPr>
          </a:p>
          <a:p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  It is/It’s [color].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j-ea"/>
            </a:endParaRPr>
          </a:p>
          <a:p>
            <a:endParaRPr lang="zh-CN" altLang="en-US" sz="2800" b="1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5845" y="5233670"/>
            <a:ext cx="6274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Quickly read out the number and color word on the card. </a:t>
            </a:r>
            <a:endParaRPr lang="en-US" altLang="zh-CN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If you answer right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，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you can get two cards!</a:t>
            </a:r>
            <a:endParaRPr lang="en-US" altLang="zh-CN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-114935" y="-15875"/>
            <a:ext cx="8642985" cy="690435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598805" y="-15875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933450" y="40640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微信图片_20240504222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5055" y="4264660"/>
            <a:ext cx="5499735" cy="3180080"/>
          </a:xfrm>
          <a:prstGeom prst="rect">
            <a:avLst/>
          </a:prstGeom>
        </p:spPr>
      </p:pic>
      <p:pic>
        <p:nvPicPr>
          <p:cNvPr id="9" name="图片 8" descr="微信图片_20240504222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91440" y="64135"/>
            <a:ext cx="2478405" cy="2478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91440" y="3916045"/>
            <a:ext cx="4857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</a:rPr>
              <a:t>Part 04</a:t>
            </a:r>
            <a:endParaRPr lang="en-US" altLang="zh-CN" sz="9600" b="1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"/>
            </p:custDataLst>
          </p:nvPr>
        </p:nvSpPr>
        <p:spPr>
          <a:xfrm>
            <a:off x="5998845" y="646430"/>
            <a:ext cx="66459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summary</a:t>
            </a:r>
            <a:endParaRPr lang="en-US" altLang="zh-CN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课堂小结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369570" y="477520"/>
            <a:ext cx="11454765" cy="5984875"/>
          </a:xfrm>
          <a:prstGeom prst="roundRect">
            <a:avLst>
              <a:gd name="adj" fmla="val 1503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76200" dist="38100" dir="36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5" name="图片 4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9920605" y="-46990"/>
            <a:ext cx="2296160" cy="260604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1595755" y="2050415"/>
            <a:ext cx="2546350" cy="1517650"/>
            <a:chOff x="1914" y="3451"/>
            <a:chExt cx="7349" cy="6326"/>
          </a:xfrm>
        </p:grpSpPr>
        <p:sp>
          <p:nvSpPr>
            <p:cNvPr id="19" name="任意多边形 18"/>
            <p:cNvSpPr/>
            <p:nvPr/>
          </p:nvSpPr>
          <p:spPr>
            <a:xfrm>
              <a:off x="1914" y="3687"/>
              <a:ext cx="7109" cy="6090"/>
            </a:xfrm>
            <a:custGeom>
              <a:avLst/>
              <a:gdLst>
                <a:gd name="connsiteX0" fmla="*/ 648 w 7755"/>
                <a:gd name="connsiteY0" fmla="*/ 1003 h 6643"/>
                <a:gd name="connsiteX1" fmla="*/ 1983 w 7755"/>
                <a:gd name="connsiteY1" fmla="*/ 13 h 6643"/>
                <a:gd name="connsiteX2" fmla="*/ 3363 w 7755"/>
                <a:gd name="connsiteY2" fmla="*/ 493 h 6643"/>
                <a:gd name="connsiteX3" fmla="*/ 5568 w 7755"/>
                <a:gd name="connsiteY3" fmla="*/ 373 h 6643"/>
                <a:gd name="connsiteX4" fmla="*/ 7143 w 7755"/>
                <a:gd name="connsiteY4" fmla="*/ 1768 h 6643"/>
                <a:gd name="connsiteX5" fmla="*/ 7728 w 7755"/>
                <a:gd name="connsiteY5" fmla="*/ 4438 h 6643"/>
                <a:gd name="connsiteX6" fmla="*/ 6558 w 7755"/>
                <a:gd name="connsiteY6" fmla="*/ 6358 h 6643"/>
                <a:gd name="connsiteX7" fmla="*/ 4068 w 7755"/>
                <a:gd name="connsiteY7" fmla="*/ 6508 h 6643"/>
                <a:gd name="connsiteX8" fmla="*/ 1848 w 7755"/>
                <a:gd name="connsiteY8" fmla="*/ 5623 h 6643"/>
                <a:gd name="connsiteX9" fmla="*/ 168 w 7755"/>
                <a:gd name="connsiteY9" fmla="*/ 3418 h 6643"/>
                <a:gd name="connsiteX10" fmla="*/ 648 w 7755"/>
                <a:gd name="connsiteY10" fmla="*/ 1003 h 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55" h="6644">
                  <a:moveTo>
                    <a:pt x="648" y="1003"/>
                  </a:moveTo>
                  <a:cubicBezTo>
                    <a:pt x="1553" y="77"/>
                    <a:pt x="1440" y="115"/>
                    <a:pt x="1983" y="13"/>
                  </a:cubicBezTo>
                  <a:cubicBezTo>
                    <a:pt x="2526" y="-89"/>
                    <a:pt x="2646" y="421"/>
                    <a:pt x="3363" y="493"/>
                  </a:cubicBezTo>
                  <a:cubicBezTo>
                    <a:pt x="4080" y="565"/>
                    <a:pt x="4812" y="118"/>
                    <a:pt x="5568" y="373"/>
                  </a:cubicBezTo>
                  <a:cubicBezTo>
                    <a:pt x="6324" y="628"/>
                    <a:pt x="6711" y="955"/>
                    <a:pt x="7143" y="1768"/>
                  </a:cubicBezTo>
                  <a:cubicBezTo>
                    <a:pt x="7575" y="2581"/>
                    <a:pt x="7845" y="3520"/>
                    <a:pt x="7728" y="4438"/>
                  </a:cubicBezTo>
                  <a:cubicBezTo>
                    <a:pt x="7611" y="5356"/>
                    <a:pt x="7290" y="5944"/>
                    <a:pt x="6558" y="6358"/>
                  </a:cubicBezTo>
                  <a:cubicBezTo>
                    <a:pt x="5826" y="6772"/>
                    <a:pt x="5010" y="6655"/>
                    <a:pt x="4068" y="6508"/>
                  </a:cubicBezTo>
                  <a:cubicBezTo>
                    <a:pt x="3126" y="6361"/>
                    <a:pt x="2628" y="6241"/>
                    <a:pt x="1848" y="5623"/>
                  </a:cubicBezTo>
                  <a:cubicBezTo>
                    <a:pt x="1068" y="5005"/>
                    <a:pt x="338" y="4141"/>
                    <a:pt x="168" y="3418"/>
                  </a:cubicBezTo>
                  <a:cubicBezTo>
                    <a:pt x="-2" y="2695"/>
                    <a:pt x="-257" y="1929"/>
                    <a:pt x="648" y="100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5400" cap="rnd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227" y="3451"/>
              <a:ext cx="7037" cy="6090"/>
            </a:xfrm>
            <a:custGeom>
              <a:avLst/>
              <a:gdLst>
                <a:gd name="connisteX0" fmla="*/ 361847 w 4875022"/>
                <a:gd name="connsiteY0" fmla="*/ 637180 h 4218935"/>
                <a:gd name="connisteX1" fmla="*/ 1209572 w 4875022"/>
                <a:gd name="connsiteY1" fmla="*/ 8530 h 4218935"/>
                <a:gd name="connisteX2" fmla="*/ 2085872 w 4875022"/>
                <a:gd name="connsiteY2" fmla="*/ 313330 h 4218935"/>
                <a:gd name="connisteX3" fmla="*/ 3486047 w 4875022"/>
                <a:gd name="connsiteY3" fmla="*/ 237130 h 4218935"/>
                <a:gd name="connisteX4" fmla="*/ 4486172 w 4875022"/>
                <a:gd name="connsiteY4" fmla="*/ 1122955 h 4218935"/>
                <a:gd name="connisteX5" fmla="*/ 4857647 w 4875022"/>
                <a:gd name="connsiteY5" fmla="*/ 2818405 h 4218935"/>
                <a:gd name="connisteX6" fmla="*/ 4114697 w 4875022"/>
                <a:gd name="connsiteY6" fmla="*/ 4037605 h 4218935"/>
                <a:gd name="connisteX7" fmla="*/ 2533547 w 4875022"/>
                <a:gd name="connsiteY7" fmla="*/ 4132855 h 4218935"/>
                <a:gd name="connisteX8" fmla="*/ 1123847 w 4875022"/>
                <a:gd name="connsiteY8" fmla="*/ 3570880 h 4218935"/>
                <a:gd name="connisteX9" fmla="*/ 57047 w 4875022"/>
                <a:gd name="connsiteY9" fmla="*/ 2170705 h 4218935"/>
                <a:gd name="connisteX10" fmla="*/ 247547 w 4875022"/>
                <a:gd name="connsiteY10" fmla="*/ 418105 h 4218935"/>
                <a:gd name="connisteX11" fmla="*/ 504722 w 4875022"/>
                <a:gd name="connsiteY11" fmla="*/ -29569 h 421893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4875023" h="4218935">
                  <a:moveTo>
                    <a:pt x="361848" y="637181"/>
                  </a:moveTo>
                  <a:cubicBezTo>
                    <a:pt x="513613" y="505101"/>
                    <a:pt x="864768" y="73301"/>
                    <a:pt x="1209573" y="8531"/>
                  </a:cubicBezTo>
                  <a:cubicBezTo>
                    <a:pt x="1554378" y="-56239"/>
                    <a:pt x="1630578" y="267611"/>
                    <a:pt x="2085873" y="313331"/>
                  </a:cubicBezTo>
                  <a:cubicBezTo>
                    <a:pt x="2541168" y="359051"/>
                    <a:pt x="3005988" y="75206"/>
                    <a:pt x="3486048" y="237131"/>
                  </a:cubicBezTo>
                  <a:cubicBezTo>
                    <a:pt x="3966108" y="399056"/>
                    <a:pt x="4211853" y="606701"/>
                    <a:pt x="4486173" y="1122956"/>
                  </a:cubicBezTo>
                  <a:cubicBezTo>
                    <a:pt x="4760493" y="1639211"/>
                    <a:pt x="4931943" y="2235476"/>
                    <a:pt x="4857648" y="2818406"/>
                  </a:cubicBezTo>
                  <a:cubicBezTo>
                    <a:pt x="4783353" y="3401336"/>
                    <a:pt x="4579518" y="3774716"/>
                    <a:pt x="4114698" y="4037606"/>
                  </a:cubicBezTo>
                  <a:cubicBezTo>
                    <a:pt x="3649878" y="4300496"/>
                    <a:pt x="3131718" y="4226201"/>
                    <a:pt x="2533548" y="4132856"/>
                  </a:cubicBezTo>
                  <a:cubicBezTo>
                    <a:pt x="1935378" y="4039511"/>
                    <a:pt x="1619148" y="3963311"/>
                    <a:pt x="1123848" y="3570881"/>
                  </a:cubicBezTo>
                  <a:cubicBezTo>
                    <a:pt x="628548" y="3178451"/>
                    <a:pt x="232308" y="2801261"/>
                    <a:pt x="57048" y="2170706"/>
                  </a:cubicBezTo>
                  <a:cubicBezTo>
                    <a:pt x="-118212" y="1540151"/>
                    <a:pt x="158013" y="858161"/>
                    <a:pt x="247548" y="418106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rnd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53255" y="531495"/>
            <a:ext cx="6775450" cy="4420235"/>
            <a:chOff x="12267" y="1958"/>
            <a:chExt cx="10670" cy="6961"/>
          </a:xfrm>
        </p:grpSpPr>
        <p:sp>
          <p:nvSpPr>
            <p:cNvPr id="31" name="文本框 44"/>
            <p:cNvSpPr txBox="1"/>
            <p:nvPr/>
          </p:nvSpPr>
          <p:spPr>
            <a:xfrm>
              <a:off x="13052" y="1958"/>
              <a:ext cx="9151" cy="359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70000"/>
                </a:lnSpc>
              </a:pPr>
              <a:endParaRPr lang="en-US" altLang="de-DE" sz="2800" b="1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lt"/>
              </a:endParaRPr>
            </a:p>
            <a:p>
              <a:pPr algn="just">
                <a:lnSpc>
                  <a:spcPct val="170000"/>
                </a:lnSpc>
              </a:pPr>
              <a:r>
                <a:rPr lang="en-US" altLang="de-DE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one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two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three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four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five</a:t>
              </a:r>
              <a:endParaRPr lang="en-US" altLang="zh-CN" sz="2800" b="1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lt"/>
              </a:endParaRPr>
            </a:p>
            <a:p>
              <a:pPr algn="just">
                <a:lnSpc>
                  <a:spcPct val="170000"/>
                </a:lnSpc>
              </a:pP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six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seven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eight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nine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ten</a:t>
              </a:r>
              <a:endParaRPr lang="en-US" altLang="zh-CN" sz="2800" b="1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lt"/>
              </a:endParaRPr>
            </a:p>
          </p:txBody>
        </p:sp>
        <p:sp>
          <p:nvSpPr>
            <p:cNvPr id="36" name="文本框 44"/>
            <p:cNvSpPr txBox="1"/>
            <p:nvPr/>
          </p:nvSpPr>
          <p:spPr>
            <a:xfrm>
              <a:off x="12705" y="5321"/>
              <a:ext cx="10232" cy="1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70000"/>
                </a:lnSpc>
              </a:pPr>
              <a:r>
                <a:rPr lang="en-US" altLang="de-DE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  red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yellow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blue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green</a:t>
              </a:r>
              <a:endParaRPr lang="en-US" altLang="zh-CN" sz="2800" b="1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n-lt"/>
              </a:endParaRPr>
            </a:p>
          </p:txBody>
        </p:sp>
        <p:sp>
          <p:nvSpPr>
            <p:cNvPr id="37" name="文本框 44"/>
            <p:cNvSpPr txBox="1"/>
            <p:nvPr/>
          </p:nvSpPr>
          <p:spPr>
            <a:xfrm>
              <a:off x="12722" y="6433"/>
              <a:ext cx="7335" cy="24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70000"/>
                </a:lnSpc>
              </a:pPr>
              <a:r>
                <a:rPr lang="en-US" altLang="de-DE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  pink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orange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purple</a:t>
              </a:r>
              <a:endParaRPr lang="zh-CN" altLang="en-US" sz="2800" b="1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n-lt"/>
              </a:endParaRPr>
            </a:p>
            <a:p>
              <a:pPr algn="just">
                <a:lnSpc>
                  <a:spcPct val="170000"/>
                </a:lnSpc>
              </a:pP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  black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white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grey</a:t>
              </a:r>
              <a:endParaRPr lang="en-US" altLang="zh-CN" sz="2800" b="1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n-lt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2267" y="5980"/>
              <a:ext cx="438" cy="426"/>
              <a:chOff x="3159" y="7675"/>
              <a:chExt cx="438" cy="426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3159" y="7675"/>
                <a:ext cx="438" cy="42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3270" y="7761"/>
                <a:ext cx="242" cy="23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12284" y="3812"/>
              <a:ext cx="438" cy="426"/>
              <a:chOff x="3176" y="7130"/>
              <a:chExt cx="438" cy="426"/>
            </a:xfrm>
          </p:grpSpPr>
          <p:sp>
            <p:nvSpPr>
              <p:cNvPr id="63" name="任意多边形 62"/>
              <p:cNvSpPr/>
              <p:nvPr/>
            </p:nvSpPr>
            <p:spPr>
              <a:xfrm>
                <a:off x="3176" y="7130"/>
                <a:ext cx="438" cy="42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3274" y="7271"/>
                <a:ext cx="242" cy="23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12284" y="7096"/>
              <a:ext cx="438" cy="426"/>
              <a:chOff x="3176" y="7249"/>
              <a:chExt cx="438" cy="426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3176" y="7249"/>
                <a:ext cx="438" cy="42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3274" y="7344"/>
                <a:ext cx="242" cy="23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solidFill>
                <a:srgbClr val="FFEFE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1595755" y="3879215"/>
            <a:ext cx="2546350" cy="1517650"/>
            <a:chOff x="1914" y="3451"/>
            <a:chExt cx="7349" cy="6326"/>
          </a:xfrm>
        </p:grpSpPr>
        <p:sp>
          <p:nvSpPr>
            <p:cNvPr id="44" name="任意多边形 43"/>
            <p:cNvSpPr/>
            <p:nvPr/>
          </p:nvSpPr>
          <p:spPr>
            <a:xfrm>
              <a:off x="1914" y="3687"/>
              <a:ext cx="7109" cy="6090"/>
            </a:xfrm>
            <a:custGeom>
              <a:avLst/>
              <a:gdLst>
                <a:gd name="connsiteX0" fmla="*/ 648 w 7755"/>
                <a:gd name="connsiteY0" fmla="*/ 1003 h 6643"/>
                <a:gd name="connsiteX1" fmla="*/ 1983 w 7755"/>
                <a:gd name="connsiteY1" fmla="*/ 13 h 6643"/>
                <a:gd name="connsiteX2" fmla="*/ 3363 w 7755"/>
                <a:gd name="connsiteY2" fmla="*/ 493 h 6643"/>
                <a:gd name="connsiteX3" fmla="*/ 5568 w 7755"/>
                <a:gd name="connsiteY3" fmla="*/ 373 h 6643"/>
                <a:gd name="connsiteX4" fmla="*/ 7143 w 7755"/>
                <a:gd name="connsiteY4" fmla="*/ 1768 h 6643"/>
                <a:gd name="connsiteX5" fmla="*/ 7728 w 7755"/>
                <a:gd name="connsiteY5" fmla="*/ 4438 h 6643"/>
                <a:gd name="connsiteX6" fmla="*/ 6558 w 7755"/>
                <a:gd name="connsiteY6" fmla="*/ 6358 h 6643"/>
                <a:gd name="connsiteX7" fmla="*/ 4068 w 7755"/>
                <a:gd name="connsiteY7" fmla="*/ 6508 h 6643"/>
                <a:gd name="connsiteX8" fmla="*/ 1848 w 7755"/>
                <a:gd name="connsiteY8" fmla="*/ 5623 h 6643"/>
                <a:gd name="connsiteX9" fmla="*/ 168 w 7755"/>
                <a:gd name="connsiteY9" fmla="*/ 3418 h 6643"/>
                <a:gd name="connsiteX10" fmla="*/ 648 w 7755"/>
                <a:gd name="connsiteY10" fmla="*/ 1003 h 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55" h="6644">
                  <a:moveTo>
                    <a:pt x="648" y="1003"/>
                  </a:moveTo>
                  <a:cubicBezTo>
                    <a:pt x="1553" y="77"/>
                    <a:pt x="1440" y="115"/>
                    <a:pt x="1983" y="13"/>
                  </a:cubicBezTo>
                  <a:cubicBezTo>
                    <a:pt x="2526" y="-89"/>
                    <a:pt x="2646" y="421"/>
                    <a:pt x="3363" y="493"/>
                  </a:cubicBezTo>
                  <a:cubicBezTo>
                    <a:pt x="4080" y="565"/>
                    <a:pt x="4812" y="118"/>
                    <a:pt x="5568" y="373"/>
                  </a:cubicBezTo>
                  <a:cubicBezTo>
                    <a:pt x="6324" y="628"/>
                    <a:pt x="6711" y="955"/>
                    <a:pt x="7143" y="1768"/>
                  </a:cubicBezTo>
                  <a:cubicBezTo>
                    <a:pt x="7575" y="2581"/>
                    <a:pt x="7845" y="3520"/>
                    <a:pt x="7728" y="4438"/>
                  </a:cubicBezTo>
                  <a:cubicBezTo>
                    <a:pt x="7611" y="5356"/>
                    <a:pt x="7290" y="5944"/>
                    <a:pt x="6558" y="6358"/>
                  </a:cubicBezTo>
                  <a:cubicBezTo>
                    <a:pt x="5826" y="6772"/>
                    <a:pt x="5010" y="6655"/>
                    <a:pt x="4068" y="6508"/>
                  </a:cubicBezTo>
                  <a:cubicBezTo>
                    <a:pt x="3126" y="6361"/>
                    <a:pt x="2628" y="6241"/>
                    <a:pt x="1848" y="5623"/>
                  </a:cubicBezTo>
                  <a:cubicBezTo>
                    <a:pt x="1068" y="5005"/>
                    <a:pt x="338" y="4141"/>
                    <a:pt x="168" y="3418"/>
                  </a:cubicBezTo>
                  <a:cubicBezTo>
                    <a:pt x="-2" y="2695"/>
                    <a:pt x="-257" y="1929"/>
                    <a:pt x="648" y="1003"/>
                  </a:cubicBezTo>
                  <a:close/>
                </a:path>
              </a:pathLst>
            </a:custGeom>
            <a:solidFill>
              <a:srgbClr val="FFEFE0">
                <a:alpha val="50000"/>
              </a:srgbClr>
            </a:solidFill>
            <a:ln w="254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227" y="3451"/>
              <a:ext cx="7037" cy="6090"/>
            </a:xfrm>
            <a:custGeom>
              <a:avLst/>
              <a:gdLst>
                <a:gd name="connisteX0" fmla="*/ 361847 w 4875022"/>
                <a:gd name="connsiteY0" fmla="*/ 637180 h 4218935"/>
                <a:gd name="connisteX1" fmla="*/ 1209572 w 4875022"/>
                <a:gd name="connsiteY1" fmla="*/ 8530 h 4218935"/>
                <a:gd name="connisteX2" fmla="*/ 2085872 w 4875022"/>
                <a:gd name="connsiteY2" fmla="*/ 313330 h 4218935"/>
                <a:gd name="connisteX3" fmla="*/ 3486047 w 4875022"/>
                <a:gd name="connsiteY3" fmla="*/ 237130 h 4218935"/>
                <a:gd name="connisteX4" fmla="*/ 4486172 w 4875022"/>
                <a:gd name="connsiteY4" fmla="*/ 1122955 h 4218935"/>
                <a:gd name="connisteX5" fmla="*/ 4857647 w 4875022"/>
                <a:gd name="connsiteY5" fmla="*/ 2818405 h 4218935"/>
                <a:gd name="connisteX6" fmla="*/ 4114697 w 4875022"/>
                <a:gd name="connsiteY6" fmla="*/ 4037605 h 4218935"/>
                <a:gd name="connisteX7" fmla="*/ 2533547 w 4875022"/>
                <a:gd name="connsiteY7" fmla="*/ 4132855 h 4218935"/>
                <a:gd name="connisteX8" fmla="*/ 1123847 w 4875022"/>
                <a:gd name="connsiteY8" fmla="*/ 3570880 h 4218935"/>
                <a:gd name="connisteX9" fmla="*/ 57047 w 4875022"/>
                <a:gd name="connsiteY9" fmla="*/ 2170705 h 4218935"/>
                <a:gd name="connisteX10" fmla="*/ 247547 w 4875022"/>
                <a:gd name="connsiteY10" fmla="*/ 418105 h 4218935"/>
                <a:gd name="connisteX11" fmla="*/ 504722 w 4875022"/>
                <a:gd name="connsiteY11" fmla="*/ -29569 h 421893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4875023" h="4218935">
                  <a:moveTo>
                    <a:pt x="361848" y="637181"/>
                  </a:moveTo>
                  <a:cubicBezTo>
                    <a:pt x="513613" y="505101"/>
                    <a:pt x="864768" y="73301"/>
                    <a:pt x="1209573" y="8531"/>
                  </a:cubicBezTo>
                  <a:cubicBezTo>
                    <a:pt x="1554378" y="-56239"/>
                    <a:pt x="1630578" y="267611"/>
                    <a:pt x="2085873" y="313331"/>
                  </a:cubicBezTo>
                  <a:cubicBezTo>
                    <a:pt x="2541168" y="359051"/>
                    <a:pt x="3005988" y="75206"/>
                    <a:pt x="3486048" y="237131"/>
                  </a:cubicBezTo>
                  <a:cubicBezTo>
                    <a:pt x="3966108" y="399056"/>
                    <a:pt x="4211853" y="606701"/>
                    <a:pt x="4486173" y="1122956"/>
                  </a:cubicBezTo>
                  <a:cubicBezTo>
                    <a:pt x="4760493" y="1639211"/>
                    <a:pt x="4931943" y="2235476"/>
                    <a:pt x="4857648" y="2818406"/>
                  </a:cubicBezTo>
                  <a:cubicBezTo>
                    <a:pt x="4783353" y="3401336"/>
                    <a:pt x="4579518" y="3774716"/>
                    <a:pt x="4114698" y="4037606"/>
                  </a:cubicBezTo>
                  <a:cubicBezTo>
                    <a:pt x="3649878" y="4300496"/>
                    <a:pt x="3131718" y="4226201"/>
                    <a:pt x="2533548" y="4132856"/>
                  </a:cubicBezTo>
                  <a:cubicBezTo>
                    <a:pt x="1935378" y="4039511"/>
                    <a:pt x="1619148" y="3963311"/>
                    <a:pt x="1123848" y="3570881"/>
                  </a:cubicBezTo>
                  <a:cubicBezTo>
                    <a:pt x="628548" y="3178451"/>
                    <a:pt x="232308" y="2801261"/>
                    <a:pt x="57048" y="2170706"/>
                  </a:cubicBezTo>
                  <a:cubicBezTo>
                    <a:pt x="-118212" y="1540151"/>
                    <a:pt x="158013" y="858161"/>
                    <a:pt x="247548" y="418106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7" name="图片 6" descr="微信图片_20240504222050"/>
          <p:cNvPicPr>
            <a:picLocks noChangeAspect="1"/>
          </p:cNvPicPr>
          <p:nvPr/>
        </p:nvPicPr>
        <p:blipFill>
          <a:blip r:embed="rId3"/>
          <a:srcRect l="32348" t="71081" r="35658" b="4760"/>
          <a:stretch>
            <a:fillRect/>
          </a:stretch>
        </p:blipFill>
        <p:spPr>
          <a:xfrm>
            <a:off x="1995805" y="1930400"/>
            <a:ext cx="1663700" cy="1656715"/>
          </a:xfrm>
          <a:prstGeom prst="rect">
            <a:avLst/>
          </a:prstGeom>
        </p:spPr>
      </p:pic>
      <p:pic>
        <p:nvPicPr>
          <p:cNvPr id="9" name="图片 8" descr="微信图片_20240504222050"/>
          <p:cNvPicPr>
            <a:picLocks noChangeAspect="1"/>
          </p:cNvPicPr>
          <p:nvPr/>
        </p:nvPicPr>
        <p:blipFill>
          <a:blip r:embed="rId3"/>
          <a:srcRect l="3151" t="36402" r="68812" b="36022"/>
          <a:stretch>
            <a:fillRect/>
          </a:stretch>
        </p:blipFill>
        <p:spPr>
          <a:xfrm>
            <a:off x="2201545" y="3495675"/>
            <a:ext cx="1457960" cy="18910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34070" y="15417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874010" y="477520"/>
            <a:ext cx="704659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Noto Sans SC" panose="020B0200000000000000" charset="-122"/>
                <a:cs typeface="+mn-lt"/>
              </a:rPr>
              <a:t>Let’s read together</a:t>
            </a:r>
            <a:r>
              <a:rPr lang="zh-CN" altLang="en-US" sz="4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Noto Sans SC" panose="020B0200000000000000" charset="-122"/>
                <a:cs typeface="+mn-lt"/>
              </a:rPr>
              <a:t>！</a:t>
            </a:r>
            <a:endParaRPr lang="zh-CN" altLang="en-US" sz="4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Noto Sans SC" panose="020B0200000000000000" charset="-122"/>
              <a:cs typeface="+mn-lt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4474845" y="5181600"/>
            <a:ext cx="278130" cy="270510"/>
          </a:xfrm>
          <a:custGeom>
            <a:avLst/>
            <a:gdLst>
              <a:gd name="connisteX0" fmla="*/ 639484 w 1588724"/>
              <a:gd name="connsiteY0" fmla="*/ 14265 h 1426707"/>
              <a:gd name="connisteX1" fmla="*/ 1329729 w 1588724"/>
              <a:gd name="connsiteY1" fmla="*/ 204765 h 1426707"/>
              <a:gd name="connisteX2" fmla="*/ 1579919 w 1588724"/>
              <a:gd name="connsiteY2" fmla="*/ 835955 h 1426707"/>
              <a:gd name="connisteX3" fmla="*/ 1127799 w 1588724"/>
              <a:gd name="connsiteY3" fmla="*/ 1395390 h 1426707"/>
              <a:gd name="connisteX4" fmla="*/ 139104 w 1588724"/>
              <a:gd name="connsiteY4" fmla="*/ 1216955 h 1426707"/>
              <a:gd name="connisteX5" fmla="*/ 91479 w 1588724"/>
              <a:gd name="connsiteY5" fmla="*/ 442890 h 1426707"/>
              <a:gd name="connisteX6" fmla="*/ 639484 w 1588724"/>
              <a:gd name="connsiteY6" fmla="*/ 14265 h 142670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1588725" h="1426707">
                <a:moveTo>
                  <a:pt x="639485" y="14265"/>
                </a:moveTo>
                <a:cubicBezTo>
                  <a:pt x="887135" y="-33360"/>
                  <a:pt x="1141770" y="40300"/>
                  <a:pt x="1329730" y="204765"/>
                </a:cubicBezTo>
                <a:cubicBezTo>
                  <a:pt x="1517690" y="369230"/>
                  <a:pt x="1620560" y="597830"/>
                  <a:pt x="1579920" y="835955"/>
                </a:cubicBezTo>
                <a:cubicBezTo>
                  <a:pt x="1539280" y="1074080"/>
                  <a:pt x="1416090" y="1319190"/>
                  <a:pt x="1127800" y="1395390"/>
                </a:cubicBezTo>
                <a:cubicBezTo>
                  <a:pt x="839510" y="1471590"/>
                  <a:pt x="346115" y="1407455"/>
                  <a:pt x="139105" y="1216955"/>
                </a:cubicBezTo>
                <a:cubicBezTo>
                  <a:pt x="-67905" y="1026455"/>
                  <a:pt x="-8850" y="683555"/>
                  <a:pt x="91480" y="442890"/>
                </a:cubicBezTo>
                <a:cubicBezTo>
                  <a:pt x="191810" y="202225"/>
                  <a:pt x="391835" y="61890"/>
                  <a:pt x="639485" y="14265"/>
                </a:cubicBezTo>
                <a:close/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 b="1" dirty="0">
              <a:solidFill>
                <a:srgbClr val="FF7C7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540250" y="5246370"/>
            <a:ext cx="153670" cy="149860"/>
          </a:xfrm>
          <a:custGeom>
            <a:avLst/>
            <a:gdLst>
              <a:gd name="connisteX0" fmla="*/ 639484 w 1588724"/>
              <a:gd name="connsiteY0" fmla="*/ 14265 h 1426707"/>
              <a:gd name="connisteX1" fmla="*/ 1329729 w 1588724"/>
              <a:gd name="connsiteY1" fmla="*/ 204765 h 1426707"/>
              <a:gd name="connisteX2" fmla="*/ 1579919 w 1588724"/>
              <a:gd name="connsiteY2" fmla="*/ 835955 h 1426707"/>
              <a:gd name="connisteX3" fmla="*/ 1127799 w 1588724"/>
              <a:gd name="connsiteY3" fmla="*/ 1395390 h 1426707"/>
              <a:gd name="connisteX4" fmla="*/ 139104 w 1588724"/>
              <a:gd name="connsiteY4" fmla="*/ 1216955 h 1426707"/>
              <a:gd name="connisteX5" fmla="*/ 91479 w 1588724"/>
              <a:gd name="connsiteY5" fmla="*/ 442890 h 1426707"/>
              <a:gd name="connisteX6" fmla="*/ 639484 w 1588724"/>
              <a:gd name="connsiteY6" fmla="*/ 14265 h 142670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1588725" h="1426707">
                <a:moveTo>
                  <a:pt x="639485" y="14265"/>
                </a:moveTo>
                <a:cubicBezTo>
                  <a:pt x="887135" y="-33360"/>
                  <a:pt x="1141770" y="40300"/>
                  <a:pt x="1329730" y="204765"/>
                </a:cubicBezTo>
                <a:cubicBezTo>
                  <a:pt x="1517690" y="369230"/>
                  <a:pt x="1620560" y="597830"/>
                  <a:pt x="1579920" y="835955"/>
                </a:cubicBezTo>
                <a:cubicBezTo>
                  <a:pt x="1539280" y="1074080"/>
                  <a:pt x="1416090" y="1319190"/>
                  <a:pt x="1127800" y="1395390"/>
                </a:cubicBezTo>
                <a:cubicBezTo>
                  <a:pt x="839510" y="1471590"/>
                  <a:pt x="346115" y="1407455"/>
                  <a:pt x="139105" y="1216955"/>
                </a:cubicBezTo>
                <a:cubicBezTo>
                  <a:pt x="-67905" y="1026455"/>
                  <a:pt x="-8850" y="683555"/>
                  <a:pt x="91480" y="442890"/>
                </a:cubicBezTo>
                <a:cubicBezTo>
                  <a:pt x="191810" y="202225"/>
                  <a:pt x="391835" y="61890"/>
                  <a:pt x="639485" y="14265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 b="1" dirty="0">
              <a:solidFill>
                <a:srgbClr val="FF7C7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2" name="文本框 44"/>
          <p:cNvSpPr txBox="1"/>
          <p:nvPr/>
        </p:nvSpPr>
        <p:spPr>
          <a:xfrm>
            <a:off x="4752975" y="4782820"/>
            <a:ext cx="6497320" cy="15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70000"/>
              </a:lnSpc>
            </a:pPr>
            <a:r>
              <a:rPr lang="en-US" altLang="de-DE" sz="2800" b="1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n-lt"/>
              </a:rPr>
              <a:t> </a:t>
            </a:r>
            <a:r>
              <a:rPr lang="zh-CN" altLang="en-US" sz="2800" b="1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n-lt"/>
              </a:rPr>
              <a:t>两个句型：</a:t>
            </a:r>
            <a:r>
              <a:rPr lang="en-US" altLang="zh-CN" sz="2800" b="1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n-lt"/>
              </a:rPr>
              <a:t>It is/It‘s [color].</a:t>
            </a:r>
            <a:endParaRPr lang="en-US" altLang="zh-CN" sz="2800" b="1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+mj-ea"/>
              <a:sym typeface="+mn-lt"/>
            </a:endParaRPr>
          </a:p>
          <a:p>
            <a:pPr algn="just">
              <a:lnSpc>
                <a:spcPct val="170000"/>
              </a:lnSpc>
            </a:pPr>
            <a:r>
              <a:rPr lang="en-US" altLang="zh-CN" sz="2800" b="1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n-lt"/>
              </a:rPr>
              <a:t>                 This is [number].</a:t>
            </a:r>
            <a:endParaRPr lang="en-US" altLang="zh-CN" sz="2800" b="1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+mj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图片 13" descr="微信图片_202405042220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87585" y="1220470"/>
            <a:ext cx="2232660" cy="2232660"/>
          </a:xfrm>
          <a:prstGeom prst="rect">
            <a:avLst/>
          </a:prstGeom>
        </p:spPr>
      </p:pic>
      <p:pic>
        <p:nvPicPr>
          <p:cNvPr id="13" name="图片 12" descr="微信图片_202405042222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685" y="570230"/>
            <a:ext cx="5633085" cy="3257550"/>
          </a:xfrm>
          <a:prstGeom prst="rect">
            <a:avLst/>
          </a:prstGeom>
        </p:spPr>
      </p:pic>
      <p:pic>
        <p:nvPicPr>
          <p:cNvPr id="11" name="图片 10" descr="微信图片_202405042221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7640" y="897890"/>
            <a:ext cx="2928620" cy="2928620"/>
          </a:xfrm>
          <a:prstGeom prst="rect">
            <a:avLst/>
          </a:prstGeom>
        </p:spPr>
      </p:pic>
      <p:pic>
        <p:nvPicPr>
          <p:cNvPr id="10" name="图片 9" descr="微信图片_202405042221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1650" y="824230"/>
            <a:ext cx="3058795" cy="3002280"/>
          </a:xfrm>
          <a:prstGeom prst="rect">
            <a:avLst/>
          </a:prstGeom>
        </p:spPr>
      </p:pic>
      <p:pic>
        <p:nvPicPr>
          <p:cNvPr id="8" name="图片 7" descr="微信图片_202405042220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585" y="1527810"/>
            <a:ext cx="2084070" cy="2084070"/>
          </a:xfrm>
          <a:prstGeom prst="rect">
            <a:avLst/>
          </a:prstGeom>
        </p:spPr>
      </p:pic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6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7"/>
          <a:srcRect l="50068" t="35074" r="3184" b="25148"/>
          <a:stretch>
            <a:fillRect/>
          </a:stretch>
        </p:blipFill>
        <p:spPr>
          <a:xfrm>
            <a:off x="10774045" y="-46990"/>
            <a:ext cx="1442720" cy="163703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979170" y="2869565"/>
            <a:ext cx="10786745" cy="3470910"/>
          </a:xfrm>
          <a:custGeom>
            <a:avLst/>
            <a:gdLst>
              <a:gd name="connsiteX0" fmla="*/ 0 w 14287"/>
              <a:gd name="connsiteY0" fmla="*/ 918 h 5465"/>
              <a:gd name="connsiteX1" fmla="*/ 881 w 14287"/>
              <a:gd name="connsiteY1" fmla="*/ 37 h 5465"/>
              <a:gd name="connsiteX2" fmla="*/ 4425 w 14287"/>
              <a:gd name="connsiteY2" fmla="*/ 150 h 5465"/>
              <a:gd name="connsiteX3" fmla="*/ 9187 w 14287"/>
              <a:gd name="connsiteY3" fmla="*/ 0 h 5465"/>
              <a:gd name="connsiteX4" fmla="*/ 13462 w 14287"/>
              <a:gd name="connsiteY4" fmla="*/ 187 h 5465"/>
              <a:gd name="connsiteX5" fmla="*/ 14287 w 14287"/>
              <a:gd name="connsiteY5" fmla="*/ 825 h 5465"/>
              <a:gd name="connsiteX6" fmla="*/ 14212 w 14287"/>
              <a:gd name="connsiteY6" fmla="*/ 4443 h 5465"/>
              <a:gd name="connsiteX7" fmla="*/ 13331 w 14287"/>
              <a:gd name="connsiteY7" fmla="*/ 5324 h 5465"/>
              <a:gd name="connsiteX8" fmla="*/ 10650 w 14287"/>
              <a:gd name="connsiteY8" fmla="*/ 5025 h 5465"/>
              <a:gd name="connsiteX9" fmla="*/ 5512 w 14287"/>
              <a:gd name="connsiteY9" fmla="*/ 5437 h 5465"/>
              <a:gd name="connsiteX10" fmla="*/ 3150 w 14287"/>
              <a:gd name="connsiteY10" fmla="*/ 5400 h 5465"/>
              <a:gd name="connsiteX11" fmla="*/ 881 w 14287"/>
              <a:gd name="connsiteY11" fmla="*/ 5324 h 5465"/>
              <a:gd name="connsiteX12" fmla="*/ 37 w 14287"/>
              <a:gd name="connsiteY12" fmla="*/ 3900 h 5465"/>
              <a:gd name="connsiteX13" fmla="*/ 0 w 14287"/>
              <a:gd name="connsiteY13" fmla="*/ 918 h 5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287" h="5466">
                <a:moveTo>
                  <a:pt x="0" y="918"/>
                </a:moveTo>
                <a:cubicBezTo>
                  <a:pt x="0" y="432"/>
                  <a:pt x="395" y="37"/>
                  <a:pt x="881" y="37"/>
                </a:cubicBezTo>
                <a:lnTo>
                  <a:pt x="4425" y="150"/>
                </a:lnTo>
                <a:lnTo>
                  <a:pt x="9187" y="0"/>
                </a:lnTo>
                <a:cubicBezTo>
                  <a:pt x="10612" y="62"/>
                  <a:pt x="11925" y="-38"/>
                  <a:pt x="13462" y="187"/>
                </a:cubicBezTo>
                <a:cubicBezTo>
                  <a:pt x="13948" y="187"/>
                  <a:pt x="14287" y="339"/>
                  <a:pt x="14287" y="825"/>
                </a:cubicBezTo>
                <a:lnTo>
                  <a:pt x="14212" y="4443"/>
                </a:lnTo>
                <a:cubicBezTo>
                  <a:pt x="14212" y="4929"/>
                  <a:pt x="13817" y="5324"/>
                  <a:pt x="13331" y="5324"/>
                </a:cubicBezTo>
                <a:cubicBezTo>
                  <a:pt x="12737" y="5409"/>
                  <a:pt x="12347" y="5012"/>
                  <a:pt x="10650" y="5025"/>
                </a:cubicBezTo>
                <a:cubicBezTo>
                  <a:pt x="9347" y="5044"/>
                  <a:pt x="6762" y="5362"/>
                  <a:pt x="5512" y="5437"/>
                </a:cubicBezTo>
                <a:cubicBezTo>
                  <a:pt x="4262" y="5512"/>
                  <a:pt x="3922" y="5419"/>
                  <a:pt x="3150" y="5400"/>
                </a:cubicBezTo>
                <a:lnTo>
                  <a:pt x="881" y="5324"/>
                </a:lnTo>
                <a:cubicBezTo>
                  <a:pt x="395" y="5324"/>
                  <a:pt x="37" y="4386"/>
                  <a:pt x="37" y="3900"/>
                </a:cubicBezTo>
                <a:lnTo>
                  <a:pt x="0" y="91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397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50925" y="3429000"/>
            <a:ext cx="1078674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6600" b="1">
                <a:solidFill>
                  <a:schemeClr val="bg2"/>
                </a:solidFill>
                <a:latin typeface="Noto Sans SC" panose="020B0200000000000000" charset="-122"/>
                <a:ea typeface="Noto Sans SC" panose="020B0200000000000000" charset="-122"/>
              </a:rPr>
              <a:t>Thank You</a:t>
            </a:r>
            <a:endParaRPr lang="en-US" altLang="zh-CN" sz="16600" b="1">
              <a:solidFill>
                <a:schemeClr val="bg2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pic>
        <p:nvPicPr>
          <p:cNvPr id="6" name="图片 5" descr="微信图片_20240504222316"/>
          <p:cNvPicPr>
            <a:picLocks noChangeAspect="1"/>
          </p:cNvPicPr>
          <p:nvPr/>
        </p:nvPicPr>
        <p:blipFill>
          <a:blip r:embed="rId8"/>
          <a:srcRect t="33056" b="30074"/>
          <a:stretch>
            <a:fillRect/>
          </a:stretch>
        </p:blipFill>
        <p:spPr>
          <a:xfrm>
            <a:off x="-301625" y="4329430"/>
            <a:ext cx="3319145" cy="2528570"/>
          </a:xfrm>
          <a:prstGeom prst="rect">
            <a:avLst/>
          </a:prstGeom>
        </p:spPr>
      </p:pic>
      <p:pic>
        <p:nvPicPr>
          <p:cNvPr id="7" name="图片 6" descr="微信图片_202405042222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32110" y="5418455"/>
            <a:ext cx="1819910" cy="179895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-3465830" y="-683260"/>
            <a:ext cx="8248015" cy="824801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-2976880" y="-556260"/>
            <a:ext cx="8248015" cy="8248015"/>
          </a:xfrm>
          <a:prstGeom prst="ellips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微信图片_202405042221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1055" y="690245"/>
            <a:ext cx="5483860" cy="5383530"/>
          </a:xfrm>
          <a:prstGeom prst="rect">
            <a:avLst/>
          </a:prstGeom>
        </p:spPr>
      </p:pic>
      <p:pic>
        <p:nvPicPr>
          <p:cNvPr id="8" name="图片 7" descr="微信图片_202405042221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21920" y="5572125"/>
            <a:ext cx="1739265" cy="1739265"/>
          </a:xfrm>
          <a:prstGeom prst="rect">
            <a:avLst/>
          </a:prstGeom>
        </p:spPr>
      </p:pic>
      <p:pic>
        <p:nvPicPr>
          <p:cNvPr id="9" name="图片 8" descr="微信图片_202405042222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2110" y="5418455"/>
            <a:ext cx="1819910" cy="1798955"/>
          </a:xfrm>
          <a:prstGeom prst="rect">
            <a:avLst/>
          </a:prstGeom>
        </p:spPr>
      </p:pic>
      <p:grpSp>
        <p:nvGrpSpPr>
          <p:cNvPr id="15" name="组合 14"/>
          <p:cNvGrpSpPr/>
          <p:nvPr>
            <p:custDataLst>
              <p:tags r:id="rId4"/>
            </p:custDataLst>
          </p:nvPr>
        </p:nvGrpSpPr>
        <p:grpSpPr>
          <a:xfrm>
            <a:off x="5479415" y="689610"/>
            <a:ext cx="4404360" cy="904875"/>
            <a:chOff x="9510" y="2173"/>
            <a:chExt cx="6936" cy="1425"/>
          </a:xfrm>
        </p:grpSpPr>
        <p:grpSp>
          <p:nvGrpSpPr>
            <p:cNvPr id="13" name="组合 12"/>
            <p:cNvGrpSpPr/>
            <p:nvPr/>
          </p:nvGrpSpPr>
          <p:grpSpPr>
            <a:xfrm>
              <a:off x="9510" y="2173"/>
              <a:ext cx="6936" cy="1425"/>
              <a:chOff x="9510" y="2173"/>
              <a:chExt cx="6936" cy="1425"/>
            </a:xfrm>
          </p:grpSpPr>
          <p:sp>
            <p:nvSpPr>
              <p:cNvPr id="11" name="圆角矩形 10"/>
              <p:cNvSpPr/>
              <p:nvPr>
                <p:custDataLst>
                  <p:tags r:id="rId5"/>
                </p:custDataLst>
              </p:nvPr>
            </p:nvSpPr>
            <p:spPr>
              <a:xfrm>
                <a:off x="9510" y="2173"/>
                <a:ext cx="6936" cy="1425"/>
              </a:xfrm>
              <a:prstGeom prst="roundRect">
                <a:avLst>
                  <a:gd name="adj" fmla="val 50000"/>
                </a:avLst>
              </a:prstGeom>
              <a:solidFill>
                <a:srgbClr val="FFE4AF"/>
              </a:solidFill>
              <a:ln>
                <a:noFill/>
              </a:ln>
              <a:effectLst>
                <a:outerShdw blurRad="177800" dist="38100" dir="2700000" sx="102000" sy="102000" algn="tl" rotWithShape="0">
                  <a:schemeClr val="bg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>
                <p:custDataLst>
                  <p:tags r:id="rId6"/>
                </p:custDataLst>
              </p:nvPr>
            </p:nvSpPr>
            <p:spPr>
              <a:xfrm>
                <a:off x="9662" y="2321"/>
                <a:ext cx="1165" cy="1165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7"/>
              </p:custDataLst>
            </p:nvPr>
          </p:nvSpPr>
          <p:spPr>
            <a:xfrm>
              <a:off x="9735" y="2511"/>
              <a:ext cx="12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</a:rPr>
                <a:t>01</a:t>
              </a:r>
              <a:endParaRPr lang="en-US" altLang="zh-CN" sz="2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8"/>
            </p:custDataLst>
          </p:nvPr>
        </p:nvGrpSpPr>
        <p:grpSpPr>
          <a:xfrm>
            <a:off x="6082665" y="2075180"/>
            <a:ext cx="4263390" cy="904875"/>
            <a:chOff x="9510" y="2173"/>
            <a:chExt cx="6714" cy="1425"/>
          </a:xfrm>
        </p:grpSpPr>
        <p:grpSp>
          <p:nvGrpSpPr>
            <p:cNvPr id="17" name="组合 16"/>
            <p:cNvGrpSpPr/>
            <p:nvPr/>
          </p:nvGrpSpPr>
          <p:grpSpPr>
            <a:xfrm>
              <a:off x="9510" y="2173"/>
              <a:ext cx="6714" cy="1425"/>
              <a:chOff x="9510" y="2173"/>
              <a:chExt cx="6714" cy="1425"/>
            </a:xfrm>
          </p:grpSpPr>
          <p:sp>
            <p:nvSpPr>
              <p:cNvPr id="18" name="圆角矩形 17"/>
              <p:cNvSpPr/>
              <p:nvPr>
                <p:custDataLst>
                  <p:tags r:id="rId9"/>
                </p:custDataLst>
              </p:nvPr>
            </p:nvSpPr>
            <p:spPr>
              <a:xfrm>
                <a:off x="9510" y="2173"/>
                <a:ext cx="6714" cy="1425"/>
              </a:xfrm>
              <a:prstGeom prst="roundRect">
                <a:avLst>
                  <a:gd name="adj" fmla="val 50000"/>
                </a:avLst>
              </a:prstGeom>
              <a:solidFill>
                <a:srgbClr val="FFE4AF"/>
              </a:solidFill>
              <a:ln>
                <a:noFill/>
              </a:ln>
              <a:effectLst>
                <a:outerShdw blurRad="177800" dist="38100" dir="2700000" sx="102000" sy="102000" algn="tl" rotWithShape="0">
                  <a:schemeClr val="bg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>
                <p:custDataLst>
                  <p:tags r:id="rId10"/>
                </p:custDataLst>
              </p:nvPr>
            </p:nvSpPr>
            <p:spPr>
              <a:xfrm>
                <a:off x="9662" y="2321"/>
                <a:ext cx="1165" cy="1165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>
              <p:custDataLst>
                <p:tags r:id="rId11"/>
              </p:custDataLst>
            </p:nvPr>
          </p:nvSpPr>
          <p:spPr>
            <a:xfrm>
              <a:off x="9735" y="2511"/>
              <a:ext cx="12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</a:rPr>
                <a:t>02</a:t>
              </a:r>
              <a:endParaRPr lang="en-US" altLang="zh-CN" sz="2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12"/>
            </p:custDataLst>
          </p:nvPr>
        </p:nvGrpSpPr>
        <p:grpSpPr>
          <a:xfrm>
            <a:off x="6082665" y="3578225"/>
            <a:ext cx="4485005" cy="904875"/>
            <a:chOff x="9510" y="2173"/>
            <a:chExt cx="7063" cy="1425"/>
          </a:xfrm>
        </p:grpSpPr>
        <p:grpSp>
          <p:nvGrpSpPr>
            <p:cNvPr id="22" name="组合 21"/>
            <p:cNvGrpSpPr/>
            <p:nvPr/>
          </p:nvGrpSpPr>
          <p:grpSpPr>
            <a:xfrm>
              <a:off x="9510" y="2173"/>
              <a:ext cx="7063" cy="1425"/>
              <a:chOff x="9510" y="2173"/>
              <a:chExt cx="7063" cy="1425"/>
            </a:xfrm>
          </p:grpSpPr>
          <p:sp>
            <p:nvSpPr>
              <p:cNvPr id="23" name="圆角矩形 22"/>
              <p:cNvSpPr/>
              <p:nvPr>
                <p:custDataLst>
                  <p:tags r:id="rId13"/>
                </p:custDataLst>
              </p:nvPr>
            </p:nvSpPr>
            <p:spPr>
              <a:xfrm>
                <a:off x="9510" y="2173"/>
                <a:ext cx="7063" cy="1425"/>
              </a:xfrm>
              <a:prstGeom prst="roundRect">
                <a:avLst>
                  <a:gd name="adj" fmla="val 50000"/>
                </a:avLst>
              </a:prstGeom>
              <a:solidFill>
                <a:srgbClr val="FFE4AF"/>
              </a:solidFill>
              <a:ln>
                <a:noFill/>
              </a:ln>
              <a:effectLst>
                <a:outerShdw blurRad="177800" dist="38100" dir="2700000" sx="102000" sy="102000" algn="tl" rotWithShape="0">
                  <a:schemeClr val="bg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>
                <p:custDataLst>
                  <p:tags r:id="rId14"/>
                </p:custDataLst>
              </p:nvPr>
            </p:nvSpPr>
            <p:spPr>
              <a:xfrm>
                <a:off x="9662" y="2321"/>
                <a:ext cx="1165" cy="1165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>
              <p:custDataLst>
                <p:tags r:id="rId15"/>
              </p:custDataLst>
            </p:nvPr>
          </p:nvSpPr>
          <p:spPr>
            <a:xfrm>
              <a:off x="9735" y="2511"/>
              <a:ext cx="12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</a:rPr>
                <a:t>03</a:t>
              </a:r>
              <a:endParaRPr lang="en-US" altLang="zh-CN" sz="2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16"/>
            </p:custDataLst>
          </p:nvPr>
        </p:nvGrpSpPr>
        <p:grpSpPr>
          <a:xfrm>
            <a:off x="5568950" y="4953000"/>
            <a:ext cx="4549140" cy="904875"/>
            <a:chOff x="9510" y="2173"/>
            <a:chExt cx="7164" cy="1425"/>
          </a:xfrm>
        </p:grpSpPr>
        <p:grpSp>
          <p:nvGrpSpPr>
            <p:cNvPr id="27" name="组合 26"/>
            <p:cNvGrpSpPr/>
            <p:nvPr/>
          </p:nvGrpSpPr>
          <p:grpSpPr>
            <a:xfrm>
              <a:off x="9510" y="2173"/>
              <a:ext cx="7164" cy="1425"/>
              <a:chOff x="9510" y="2173"/>
              <a:chExt cx="7164" cy="1425"/>
            </a:xfrm>
          </p:grpSpPr>
          <p:sp>
            <p:nvSpPr>
              <p:cNvPr id="28" name="圆角矩形 27"/>
              <p:cNvSpPr/>
              <p:nvPr>
                <p:custDataLst>
                  <p:tags r:id="rId17"/>
                </p:custDataLst>
              </p:nvPr>
            </p:nvSpPr>
            <p:spPr>
              <a:xfrm>
                <a:off x="9510" y="2173"/>
                <a:ext cx="7164" cy="1425"/>
              </a:xfrm>
              <a:prstGeom prst="roundRect">
                <a:avLst>
                  <a:gd name="adj" fmla="val 50000"/>
                </a:avLst>
              </a:prstGeom>
              <a:solidFill>
                <a:srgbClr val="FFE4AF"/>
              </a:solidFill>
              <a:ln>
                <a:noFill/>
              </a:ln>
              <a:effectLst>
                <a:outerShdw blurRad="177800" dist="38100" dir="2700000" sx="102000" sy="102000" algn="tl" rotWithShape="0">
                  <a:schemeClr val="bg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>
                <p:custDataLst>
                  <p:tags r:id="rId18"/>
                </p:custDataLst>
              </p:nvPr>
            </p:nvSpPr>
            <p:spPr>
              <a:xfrm>
                <a:off x="9662" y="2321"/>
                <a:ext cx="1165" cy="1165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>
              <p:custDataLst>
                <p:tags r:id="rId19"/>
              </p:custDataLst>
            </p:nvPr>
          </p:nvSpPr>
          <p:spPr>
            <a:xfrm>
              <a:off x="9735" y="2511"/>
              <a:ext cx="12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</a:rPr>
                <a:t>04</a:t>
              </a:r>
              <a:endParaRPr lang="en-US" altLang="zh-CN" sz="2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sp>
        <p:nvSpPr>
          <p:cNvPr id="31" name="文本框 30"/>
          <p:cNvSpPr txBox="1"/>
          <p:nvPr>
            <p:custDataLst>
              <p:tags r:id="rId20"/>
            </p:custDataLst>
          </p:nvPr>
        </p:nvSpPr>
        <p:spPr>
          <a:xfrm>
            <a:off x="6326505" y="883920"/>
            <a:ext cx="355727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28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warm-up 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热身小游戏</a:t>
            </a:r>
            <a:endParaRPr lang="zh-CN" altLang="en-US" sz="28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1"/>
            </p:custDataLst>
          </p:nvPr>
        </p:nvSpPr>
        <p:spPr>
          <a:xfrm>
            <a:off x="6813550" y="2026285"/>
            <a:ext cx="3532505" cy="953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28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numbers and colors 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记忆数字和颜色</a:t>
            </a:r>
            <a:endParaRPr lang="zh-CN" altLang="en-US" sz="28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22"/>
            </p:custDataLst>
          </p:nvPr>
        </p:nvSpPr>
        <p:spPr>
          <a:xfrm>
            <a:off x="6671945" y="3716655"/>
            <a:ext cx="4099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game time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！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闯关游戏</a:t>
            </a:r>
            <a:endParaRPr lang="zh-CN" altLang="en-US" sz="28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23"/>
            </p:custDataLst>
          </p:nvPr>
        </p:nvSpPr>
        <p:spPr>
          <a:xfrm>
            <a:off x="6531610" y="5081905"/>
            <a:ext cx="33521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summary 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课堂小结</a:t>
            </a:r>
            <a:endParaRPr lang="zh-CN" altLang="en-US" sz="28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771505" y="1262380"/>
            <a:ext cx="1106170" cy="4239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en-US" altLang="zh-CN" sz="6000" b="1">
                <a:solidFill>
                  <a:schemeClr val="accent2">
                    <a:lumMod val="60000"/>
                    <a:lumOff val="40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CONTENTS</a:t>
            </a:r>
            <a:endParaRPr lang="en-US" altLang="zh-CN" sz="6000" b="1">
              <a:solidFill>
                <a:schemeClr val="accent2">
                  <a:lumMod val="60000"/>
                  <a:lumOff val="40000"/>
                </a:schemeClr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</p:spTree>
    <p:custDataLst>
      <p:tags r:id="rId2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-114935" y="-15875"/>
            <a:ext cx="8642985" cy="690435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598805" y="-15875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933450" y="40640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微信图片_20240504222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5055" y="4264660"/>
            <a:ext cx="5499735" cy="3180080"/>
          </a:xfrm>
          <a:prstGeom prst="rect">
            <a:avLst/>
          </a:prstGeom>
        </p:spPr>
      </p:pic>
      <p:pic>
        <p:nvPicPr>
          <p:cNvPr id="9" name="图片 8" descr="微信图片_20240504222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91440" y="64135"/>
            <a:ext cx="2478405" cy="2478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91440" y="3916045"/>
            <a:ext cx="4857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>
                <a:solidFill>
                  <a:schemeClr val="bg2"/>
                </a:solidFill>
                <a:latin typeface="Noto Sans SC" panose="020B0200000000000000" charset="-122"/>
                <a:ea typeface="Noto Sans SC" panose="020B0200000000000000" charset="-122"/>
              </a:rPr>
              <a:t>Part 01</a:t>
            </a:r>
            <a:endParaRPr lang="en-US" altLang="zh-CN" sz="9600" b="1">
              <a:solidFill>
                <a:schemeClr val="bg2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"/>
            </p:custDataLst>
          </p:nvPr>
        </p:nvSpPr>
        <p:spPr>
          <a:xfrm>
            <a:off x="6228715" y="622300"/>
            <a:ext cx="5462270" cy="226377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6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warm-up </a:t>
            </a:r>
            <a:endParaRPr lang="en-US" altLang="zh-CN" sz="66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 sz="66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热身小游戏</a:t>
            </a:r>
            <a:endParaRPr lang="zh-CN" altLang="en-US" sz="66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382905" y="422275"/>
            <a:ext cx="11454765" cy="5984875"/>
          </a:xfrm>
          <a:prstGeom prst="roundRect">
            <a:avLst>
              <a:gd name="adj" fmla="val 1503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76200" dist="38100" dir="36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5" name="图片 4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10069195" y="-46990"/>
            <a:ext cx="2188210" cy="248348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443865" y="647700"/>
            <a:ext cx="10633710" cy="1193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>
            <a:scene3d>
              <a:camera prst="orthographicFront"/>
              <a:lightRig rig="threePt" dir="t"/>
            </a:scene3d>
          </a:bodyPr>
          <a:lstStyle/>
          <a:p>
            <a:pPr marL="0" indent="0" algn="ctr">
              <a:lnSpc>
                <a:spcPct val="100000"/>
              </a:lnSpc>
              <a:defRPr/>
            </a:pPr>
            <a:r>
              <a:rPr lang="zh-CN" altLang="en-US" sz="7200" b="0" i="0" u="none" strike="noStrike">
                <a:solidFill>
                  <a:schemeClr val="accent2"/>
                </a:solidFill>
                <a:effectLst/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华文琥珀" panose="02010800040101010101" charset="-122"/>
              </a:rPr>
              <a:t>先来一个热身小游戏</a:t>
            </a:r>
            <a:r>
              <a:rPr lang="en-US" sz="7200" b="0" i="0" u="none" strike="noStrike">
                <a:solidFill>
                  <a:schemeClr val="accent2"/>
                </a:solidFill>
                <a:effectLst/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华文琥珀" panose="02010800040101010101" charset="-122"/>
              </a:rPr>
              <a:t>: </a:t>
            </a:r>
            <a:endParaRPr lang="en-US" sz="7200" b="0" i="0" u="none" strike="noStrike">
              <a:solidFill>
                <a:schemeClr val="accent2"/>
              </a:solidFill>
              <a:effectLst/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  <a:sym typeface="华文琥珀" panose="02010800040101010101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3"/>
            </p:custDataLst>
          </p:nvPr>
        </p:nvGrpSpPr>
        <p:grpSpPr>
          <a:xfrm>
            <a:off x="1109980" y="2185035"/>
            <a:ext cx="10085705" cy="3662680"/>
            <a:chOff x="1775" y="3017"/>
            <a:chExt cx="15883" cy="5768"/>
          </a:xfrm>
        </p:grpSpPr>
        <p:sp>
          <p:nvSpPr>
            <p:cNvPr id="31" name="圆角矩形 30"/>
            <p:cNvSpPr/>
            <p:nvPr>
              <p:custDataLst>
                <p:tags r:id="rId4"/>
              </p:custDataLst>
            </p:nvPr>
          </p:nvSpPr>
          <p:spPr>
            <a:xfrm>
              <a:off x="1775" y="6040"/>
              <a:ext cx="7643" cy="233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>
              <p:custDataLst>
                <p:tags r:id="rId5"/>
              </p:custDataLst>
            </p:nvPr>
          </p:nvSpPr>
          <p:spPr>
            <a:xfrm>
              <a:off x="9914" y="6040"/>
              <a:ext cx="7643" cy="2334"/>
            </a:xfrm>
            <a:prstGeom prst="roundRect">
              <a:avLst/>
            </a:prstGeom>
            <a:solidFill>
              <a:srgbClr val="FFE4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>
              <p:custDataLst>
                <p:tags r:id="rId6"/>
              </p:custDataLst>
            </p:nvPr>
          </p:nvSpPr>
          <p:spPr>
            <a:xfrm>
              <a:off x="1775" y="3280"/>
              <a:ext cx="7643" cy="2334"/>
            </a:xfrm>
            <a:prstGeom prst="roundRect">
              <a:avLst/>
            </a:prstGeom>
            <a:solidFill>
              <a:srgbClr val="FFE4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>
              <p:custDataLst>
                <p:tags r:id="rId7"/>
              </p:custDataLst>
            </p:nvPr>
          </p:nvSpPr>
          <p:spPr>
            <a:xfrm>
              <a:off x="9914" y="3280"/>
              <a:ext cx="7643" cy="233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>
              <p:custDataLst>
                <p:tags r:id="rId8"/>
              </p:custDataLst>
            </p:nvPr>
          </p:nvSpPr>
          <p:spPr>
            <a:xfrm>
              <a:off x="6717" y="3017"/>
              <a:ext cx="5768" cy="576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>
              <p:custDataLst>
                <p:tags r:id="rId9"/>
              </p:custDataLst>
            </p:nvPr>
          </p:nvSpPr>
          <p:spPr>
            <a:xfrm>
              <a:off x="7084" y="3385"/>
              <a:ext cx="5033" cy="50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>
              <p:custDataLst>
                <p:tags r:id="rId10"/>
              </p:custDataLst>
            </p:nvPr>
          </p:nvSpPr>
          <p:spPr>
            <a:xfrm>
              <a:off x="3100" y="3962"/>
              <a:ext cx="398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600" b="1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+mn-ea"/>
                </a:rPr>
                <a:t>Stand up</a:t>
              </a:r>
              <a:r>
                <a:rPr lang="zh-CN" altLang="en-US" sz="3600" b="1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+mn-ea"/>
                </a:rPr>
                <a:t>！</a:t>
              </a:r>
              <a:endParaRPr lang="zh-CN" altLang="en-US" sz="3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endParaRPr>
            </a:p>
          </p:txBody>
        </p:sp>
        <p:sp>
          <p:nvSpPr>
            <p:cNvPr id="205" name="文本框 204"/>
            <p:cNvSpPr txBox="1"/>
            <p:nvPr>
              <p:custDataLst>
                <p:tags r:id="rId11"/>
              </p:custDataLst>
            </p:nvPr>
          </p:nvSpPr>
          <p:spPr>
            <a:xfrm>
              <a:off x="1896" y="3692"/>
              <a:ext cx="1328" cy="1743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r>
                <a:rPr lang="en-US" altLang="zh-CN" sz="660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琥珀" panose="02010800040101010101" charset="-122"/>
                  <a:ea typeface="华文琥珀" panose="02010800040101010101" charset="-122"/>
                  <a:cs typeface="汉仪晓波花月圆简" panose="00020600040101010101" charset="-122"/>
                </a:rPr>
                <a:t>1</a:t>
              </a:r>
              <a:endParaRPr lang="en-US" altLang="zh-CN" sz="660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汉仪晓波花月圆简" panose="00020600040101010101" charset="-122"/>
              </a:endParaRPr>
            </a:p>
          </p:txBody>
        </p:sp>
        <p:sp>
          <p:nvSpPr>
            <p:cNvPr id="50" name="文本框 49"/>
            <p:cNvSpPr txBox="1"/>
            <p:nvPr>
              <p:custDataLst>
                <p:tags r:id="rId12"/>
              </p:custDataLst>
            </p:nvPr>
          </p:nvSpPr>
          <p:spPr>
            <a:xfrm>
              <a:off x="1896" y="6488"/>
              <a:ext cx="1328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6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  <a:cs typeface="汉仪晓波花月圆简" panose="00020600040101010101" charset="-122"/>
                </a:rPr>
                <a:t>3</a:t>
              </a:r>
              <a:endParaRPr lang="en-US" altLang="zh-CN" sz="66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  <a:cs typeface="汉仪晓波花月圆简" panose="00020600040101010101" charset="-122"/>
              </a:endParaRPr>
            </a:p>
          </p:txBody>
        </p:sp>
        <p:sp>
          <p:nvSpPr>
            <p:cNvPr id="51" name="文本框 50"/>
            <p:cNvSpPr txBox="1"/>
            <p:nvPr>
              <p:custDataLst>
                <p:tags r:id="rId13"/>
              </p:custDataLst>
            </p:nvPr>
          </p:nvSpPr>
          <p:spPr>
            <a:xfrm>
              <a:off x="16330" y="3668"/>
              <a:ext cx="1328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6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  <a:cs typeface="汉仪晓波花月圆简" panose="00020600040101010101" charset="-122"/>
                </a:rPr>
                <a:t>2</a:t>
              </a:r>
              <a:endParaRPr lang="en-US" altLang="zh-CN" sz="66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  <a:cs typeface="汉仪晓波花月圆简" panose="00020600040101010101" charset="-122"/>
              </a:endParaRPr>
            </a:p>
          </p:txBody>
        </p:sp>
        <p:sp>
          <p:nvSpPr>
            <p:cNvPr id="52" name="文本框 51"/>
            <p:cNvSpPr txBox="1"/>
            <p:nvPr>
              <p:custDataLst>
                <p:tags r:id="rId14"/>
              </p:custDataLst>
            </p:nvPr>
          </p:nvSpPr>
          <p:spPr>
            <a:xfrm>
              <a:off x="16298" y="6505"/>
              <a:ext cx="1328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60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琥珀" panose="02010800040101010101" charset="-122"/>
                  <a:ea typeface="华文琥珀" panose="02010800040101010101" charset="-122"/>
                  <a:cs typeface="汉仪晓波花月圆简" panose="00020600040101010101" charset="-122"/>
                </a:rPr>
                <a:t>4</a:t>
              </a:r>
              <a:endParaRPr lang="en-US" altLang="zh-CN" sz="660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汉仪晓波花月圆简" panose="00020600040101010101" charset="-122"/>
              </a:endParaRPr>
            </a:p>
          </p:txBody>
        </p:sp>
        <p:cxnSp>
          <p:nvCxnSpPr>
            <p:cNvPr id="53" name="直接连接符 52"/>
            <p:cNvCxnSpPr/>
            <p:nvPr>
              <p:custDataLst>
                <p:tags r:id="rId15"/>
              </p:custDataLst>
            </p:nvPr>
          </p:nvCxnSpPr>
          <p:spPr>
            <a:xfrm>
              <a:off x="3005" y="3483"/>
              <a:ext cx="0" cy="1928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>
              <p:custDataLst>
                <p:tags r:id="rId16"/>
              </p:custDataLst>
            </p:nvPr>
          </p:nvCxnSpPr>
          <p:spPr>
            <a:xfrm>
              <a:off x="3005" y="6243"/>
              <a:ext cx="0" cy="1928"/>
            </a:xfrm>
            <a:prstGeom prst="line">
              <a:avLst/>
            </a:prstGeom>
            <a:ln>
              <a:solidFill>
                <a:schemeClr val="bg1"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>
              <p:custDataLst>
                <p:tags r:id="rId17"/>
              </p:custDataLst>
            </p:nvPr>
          </p:nvCxnSpPr>
          <p:spPr>
            <a:xfrm>
              <a:off x="16232" y="3560"/>
              <a:ext cx="0" cy="1928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>
              <p:custDataLst>
                <p:tags r:id="rId18"/>
              </p:custDataLst>
            </p:nvPr>
          </p:nvCxnSpPr>
          <p:spPr>
            <a:xfrm>
              <a:off x="16232" y="6320"/>
              <a:ext cx="0" cy="1928"/>
            </a:xfrm>
            <a:prstGeom prst="line">
              <a:avLst/>
            </a:prstGeom>
            <a:ln>
              <a:solidFill>
                <a:schemeClr val="bg1"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" name="图片 3" descr="微信图片_20240504222245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0"/>
            <a:srcRect l="17268" t="13357" r="13386" b="17478"/>
            <a:stretch>
              <a:fillRect/>
            </a:stretch>
          </p:blipFill>
          <p:spPr>
            <a:xfrm>
              <a:off x="6175" y="3795"/>
              <a:ext cx="6895" cy="3977"/>
            </a:xfrm>
            <a:prstGeom prst="rect">
              <a:avLst/>
            </a:prstGeom>
          </p:spPr>
        </p:pic>
        <p:sp>
          <p:nvSpPr>
            <p:cNvPr id="15" name="AutoShape 15"/>
            <p:cNvSpPr/>
            <p:nvPr>
              <p:custDataLst>
                <p:tags r:id="rId21"/>
              </p:custDataLst>
            </p:nvPr>
          </p:nvSpPr>
          <p:spPr>
            <a:xfrm>
              <a:off x="12768" y="3949"/>
              <a:ext cx="3280" cy="1043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88900" tIns="50800" rIns="88900" bIns="50800" rtlCol="0" anchor="t" anchorCtr="0"/>
            <a:lstStyle/>
            <a:p>
              <a:pPr marL="0" indent="0" algn="l">
                <a:lnSpc>
                  <a:spcPct val="100000"/>
                </a:lnSpc>
                <a:defRPr/>
              </a:pPr>
              <a:r>
                <a:rPr lang="en-US" sz="3600" b="1" i="0" u="none" strike="noStrike">
                  <a:solidFill>
                    <a:srgbClr val="FFFFFF"/>
                  </a:solidFill>
                  <a:latin typeface="Noto Sans SC" panose="020B0200000000000000" charset="-122"/>
                  <a:ea typeface="Noto Sans SC" panose="020B0200000000000000" charset="-122"/>
                  <a:cs typeface="+mn-lt"/>
                  <a:sym typeface="华文琥珀" panose="02010800040101010101" charset="-122"/>
                </a:rPr>
                <a:t>Sit down</a:t>
              </a:r>
              <a:r>
                <a:rPr lang="zh-CN" altLang="en-US" sz="3600" b="1" i="0" u="none" strike="noStrike">
                  <a:solidFill>
                    <a:srgbClr val="FFFFFF"/>
                  </a:solidFill>
                  <a:latin typeface="Noto Sans SC" panose="020B0200000000000000" charset="-122"/>
                  <a:ea typeface="Noto Sans SC" panose="020B0200000000000000" charset="-122"/>
                  <a:cs typeface="+mn-lt"/>
                  <a:sym typeface="华文琥珀" panose="02010800040101010101" charset="-122"/>
                </a:rPr>
                <a:t>！</a:t>
              </a:r>
              <a:endParaRPr lang="zh-CN" alt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+mn-lt"/>
                <a:sym typeface="华文琥珀" panose="02010800040101010101" charset="-122"/>
              </a:endParaRPr>
            </a:p>
          </p:txBody>
        </p:sp>
      </p:grpSp>
      <p:sp>
        <p:nvSpPr>
          <p:cNvPr id="19" name="AutoShape 19"/>
          <p:cNvSpPr/>
          <p:nvPr>
            <p:custDataLst>
              <p:tags r:id="rId22"/>
            </p:custDataLst>
          </p:nvPr>
        </p:nvSpPr>
        <p:spPr>
          <a:xfrm>
            <a:off x="1940560" y="4535805"/>
            <a:ext cx="4022090" cy="83566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华文琥珀" panose="02010800040101010101" charset="-122"/>
                <a:sym typeface="华文琥珀" panose="02010800040101010101" charset="-122"/>
              </a:rPr>
              <a:t>Clap hands</a:t>
            </a:r>
            <a:r>
              <a:rPr lang="zh-CN" alt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华文琥珀" panose="02010800040101010101" charset="-122"/>
                <a:sym typeface="华文琥珀" panose="02010800040101010101" charset="-122"/>
              </a:rPr>
              <a:t>！</a:t>
            </a:r>
            <a:endParaRPr lang="zh-CN" altLang="en-US" sz="36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华文琥珀" panose="02010800040101010101" charset="-122"/>
              <a:sym typeface="华文琥珀" panose="02010800040101010101" charset="-122"/>
            </a:endParaRPr>
          </a:p>
        </p:txBody>
      </p:sp>
      <p:sp>
        <p:nvSpPr>
          <p:cNvPr id="58" name="AutoShape 17"/>
          <p:cNvSpPr/>
          <p:nvPr>
            <p:custDataLst>
              <p:tags r:id="rId23"/>
            </p:custDataLst>
          </p:nvPr>
        </p:nvSpPr>
        <p:spPr>
          <a:xfrm>
            <a:off x="8176895" y="4604385"/>
            <a:ext cx="3116580" cy="6769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altLang="zh-CN" sz="3600" b="1" i="0" u="none" strike="noStrike">
                <a:solidFill>
                  <a:schemeClr val="accent2">
                    <a:lumMod val="60000"/>
                    <a:lumOff val="4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华文琥珀" panose="02010800040101010101" charset="-122"/>
                <a:sym typeface="华文琥珀" panose="02010800040101010101" charset="-122"/>
              </a:rPr>
              <a:t>Be quiet</a:t>
            </a:r>
            <a:r>
              <a:rPr lang="zh-CN" altLang="en-US" sz="3600" b="1" i="0" u="none" strike="noStrike">
                <a:solidFill>
                  <a:schemeClr val="accent2">
                    <a:lumMod val="60000"/>
                    <a:lumOff val="4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华文琥珀" panose="02010800040101010101" charset="-122"/>
                <a:sym typeface="华文琥珀" panose="02010800040101010101" charset="-122"/>
              </a:rPr>
              <a:t>！</a:t>
            </a:r>
            <a:endParaRPr lang="zh-CN" altLang="en-US" sz="3600" b="1" i="0" u="none" strike="noStrike">
              <a:solidFill>
                <a:schemeClr val="accent2">
                  <a:lumMod val="60000"/>
                  <a:lumOff val="4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华文琥珀" panose="02010800040101010101" charset="-122"/>
              <a:sym typeface="华文琥珀" panose="02010800040101010101" charset="-122"/>
            </a:endParaRPr>
          </a:p>
        </p:txBody>
      </p:sp>
    </p:spTree>
    <p:custDataLst>
      <p:tags r:id="rId2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-114935" y="-15875"/>
            <a:ext cx="8642985" cy="690435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598805" y="-15875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933450" y="40640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微信图片_20240504222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5055" y="4264660"/>
            <a:ext cx="5499735" cy="3180080"/>
          </a:xfrm>
          <a:prstGeom prst="rect">
            <a:avLst/>
          </a:prstGeom>
        </p:spPr>
      </p:pic>
      <p:pic>
        <p:nvPicPr>
          <p:cNvPr id="9" name="图片 8" descr="微信图片_20240504222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91440" y="64135"/>
            <a:ext cx="2478405" cy="2478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91440" y="3916045"/>
            <a:ext cx="4857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</a:rPr>
              <a:t>Part 02</a:t>
            </a:r>
            <a:endParaRPr lang="en-US" altLang="zh-CN" sz="9600" b="1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>
            <a:off x="5472430" y="400050"/>
            <a:ext cx="6675755" cy="28613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numbers and colors </a:t>
            </a:r>
            <a:endParaRPr lang="en-US" altLang="zh-CN" sz="60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 sz="60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记忆数字和颜色</a:t>
            </a:r>
            <a:endParaRPr lang="zh-CN" altLang="en-US" sz="60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345440" y="400685"/>
            <a:ext cx="11454765" cy="5984875"/>
          </a:xfrm>
          <a:prstGeom prst="roundRect">
            <a:avLst>
              <a:gd name="adj" fmla="val 1503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76200" dist="38100" dir="36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 descr="微信图片_2024050422214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095625" y="2087245"/>
            <a:ext cx="1308735" cy="1308735"/>
          </a:xfrm>
          <a:prstGeom prst="rect">
            <a:avLst/>
          </a:prstGeom>
        </p:spPr>
      </p:pic>
      <p:pic>
        <p:nvPicPr>
          <p:cNvPr id="5" name="图片 4" descr="微信图片_20240504222142"/>
          <p:cNvPicPr>
            <a:picLocks noChangeAspect="1"/>
          </p:cNvPicPr>
          <p:nvPr/>
        </p:nvPicPr>
        <p:blipFill>
          <a:blip r:embed="rId3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4"/>
          <a:srcRect l="50068" t="35074" r="3184" b="25148"/>
          <a:stretch>
            <a:fillRect/>
          </a:stretch>
        </p:blipFill>
        <p:spPr>
          <a:xfrm>
            <a:off x="9909175" y="-46990"/>
            <a:ext cx="2307590" cy="2617470"/>
          </a:xfrm>
          <a:prstGeom prst="rect">
            <a:avLst/>
          </a:prstGeom>
        </p:spPr>
      </p:pic>
      <p:cxnSp>
        <p:nvCxnSpPr>
          <p:cNvPr id="20" name="曲线连接符 19"/>
          <p:cNvCxnSpPr/>
          <p:nvPr>
            <p:custDataLst>
              <p:tags r:id="rId5"/>
            </p:custDataLst>
          </p:nvPr>
        </p:nvCxnSpPr>
        <p:spPr>
          <a:xfrm flipV="1">
            <a:off x="3299460" y="3277235"/>
            <a:ext cx="817245" cy="235585"/>
          </a:xfrm>
          <a:prstGeom prst="curvedConnector3">
            <a:avLst>
              <a:gd name="adj1" fmla="val 50094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曲线连接符 20"/>
          <p:cNvCxnSpPr/>
          <p:nvPr>
            <p:custDataLst>
              <p:tags r:id="rId6"/>
            </p:custDataLst>
          </p:nvPr>
        </p:nvCxnSpPr>
        <p:spPr>
          <a:xfrm>
            <a:off x="6003290" y="3512820"/>
            <a:ext cx="814070" cy="240030"/>
          </a:xfrm>
          <a:prstGeom prst="curvedConnector3">
            <a:avLst>
              <a:gd name="adj1" fmla="val 50567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曲线连接符 21"/>
          <p:cNvCxnSpPr/>
          <p:nvPr>
            <p:custDataLst>
              <p:tags r:id="rId7"/>
            </p:custDataLst>
          </p:nvPr>
        </p:nvCxnSpPr>
        <p:spPr>
          <a:xfrm flipV="1">
            <a:off x="8390255" y="2994660"/>
            <a:ext cx="1000760" cy="401320"/>
          </a:xfrm>
          <a:prstGeom prst="curvedConnector3">
            <a:avLst>
              <a:gd name="adj1" fmla="val 50077"/>
            </a:avLst>
          </a:prstGeom>
          <a:ln w="25400" cap="rnd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1576705" y="2640330"/>
            <a:ext cx="1659255" cy="1213485"/>
          </a:xfrm>
          <a:custGeom>
            <a:avLst/>
            <a:gdLst>
              <a:gd name="connsiteX0" fmla="*/ 485 w 1161"/>
              <a:gd name="connsiteY0" fmla="*/ 20 h 1310"/>
              <a:gd name="connsiteX1" fmla="*/ 1161 w 1161"/>
              <a:gd name="connsiteY1" fmla="*/ 753 h 1310"/>
              <a:gd name="connsiteX2" fmla="*/ 604 w 1161"/>
              <a:gd name="connsiteY2" fmla="*/ 1310 h 1310"/>
              <a:gd name="connsiteX3" fmla="*/ 10 w 1161"/>
              <a:gd name="connsiteY3" fmla="*/ 772 h 1310"/>
              <a:gd name="connsiteX4" fmla="*/ 470 w 1161"/>
              <a:gd name="connsiteY4" fmla="*/ 0 h 1310"/>
              <a:gd name="connsiteX5" fmla="*/ 485 w 1161"/>
              <a:gd name="connsiteY5" fmla="*/ 20 h 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1" h="1310">
                <a:moveTo>
                  <a:pt x="485" y="20"/>
                </a:moveTo>
                <a:cubicBezTo>
                  <a:pt x="973" y="33"/>
                  <a:pt x="1161" y="445"/>
                  <a:pt x="1161" y="753"/>
                </a:cubicBezTo>
                <a:cubicBezTo>
                  <a:pt x="1161" y="1060"/>
                  <a:pt x="911" y="1310"/>
                  <a:pt x="604" y="1310"/>
                </a:cubicBezTo>
                <a:cubicBezTo>
                  <a:pt x="297" y="1310"/>
                  <a:pt x="47" y="1048"/>
                  <a:pt x="10" y="772"/>
                </a:cubicBezTo>
                <a:cubicBezTo>
                  <a:pt x="-28" y="496"/>
                  <a:pt x="19" y="12"/>
                  <a:pt x="470" y="0"/>
                </a:cubicBezTo>
                <a:lnTo>
                  <a:pt x="485" y="2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254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8" name="任意多边形 7"/>
          <p:cNvSpPr/>
          <p:nvPr>
            <p:custDataLst>
              <p:tags r:id="rId9"/>
            </p:custDataLst>
          </p:nvPr>
        </p:nvSpPr>
        <p:spPr>
          <a:xfrm>
            <a:off x="1525270" y="2529205"/>
            <a:ext cx="1831975" cy="1369060"/>
          </a:xfrm>
          <a:custGeom>
            <a:avLst/>
            <a:gdLst>
              <a:gd name="connsiteX0" fmla="*/ 606 w 1457"/>
              <a:gd name="connsiteY0" fmla="*/ 0 h 1626"/>
              <a:gd name="connsiteX1" fmla="*/ 1458 w 1457"/>
              <a:gd name="connsiteY1" fmla="*/ 924 h 1626"/>
              <a:gd name="connsiteX2" fmla="*/ 756 w 1457"/>
              <a:gd name="connsiteY2" fmla="*/ 1626 h 1626"/>
              <a:gd name="connsiteX3" fmla="*/ 6 w 1457"/>
              <a:gd name="connsiteY3" fmla="*/ 948 h 1626"/>
              <a:gd name="connsiteX4" fmla="*/ 778 w 1457"/>
              <a:gd name="connsiteY4" fmla="*/ 190 h 1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" h="1626">
                <a:moveTo>
                  <a:pt x="606" y="0"/>
                </a:moveTo>
                <a:cubicBezTo>
                  <a:pt x="1221" y="16"/>
                  <a:pt x="1458" y="536"/>
                  <a:pt x="1458" y="924"/>
                </a:cubicBezTo>
                <a:cubicBezTo>
                  <a:pt x="1458" y="1311"/>
                  <a:pt x="1143" y="1626"/>
                  <a:pt x="756" y="1626"/>
                </a:cubicBezTo>
                <a:cubicBezTo>
                  <a:pt x="368" y="1626"/>
                  <a:pt x="53" y="1296"/>
                  <a:pt x="6" y="948"/>
                </a:cubicBezTo>
                <a:cubicBezTo>
                  <a:pt x="-41" y="600"/>
                  <a:pt x="209" y="205"/>
                  <a:pt x="778" y="190"/>
                </a:cubicBezTo>
              </a:path>
            </a:pathLst>
          </a:custGeom>
          <a:noFill/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4" name="任意多边形 3"/>
          <p:cNvSpPr/>
          <p:nvPr>
            <p:custDataLst>
              <p:tags r:id="rId10"/>
            </p:custDataLst>
          </p:nvPr>
        </p:nvSpPr>
        <p:spPr>
          <a:xfrm>
            <a:off x="4222750" y="2640330"/>
            <a:ext cx="1659255" cy="1213485"/>
          </a:xfrm>
          <a:custGeom>
            <a:avLst/>
            <a:gdLst>
              <a:gd name="connsiteX0" fmla="*/ 485 w 1161"/>
              <a:gd name="connsiteY0" fmla="*/ 20 h 1310"/>
              <a:gd name="connsiteX1" fmla="*/ 1161 w 1161"/>
              <a:gd name="connsiteY1" fmla="*/ 753 h 1310"/>
              <a:gd name="connsiteX2" fmla="*/ 604 w 1161"/>
              <a:gd name="connsiteY2" fmla="*/ 1310 h 1310"/>
              <a:gd name="connsiteX3" fmla="*/ 10 w 1161"/>
              <a:gd name="connsiteY3" fmla="*/ 772 h 1310"/>
              <a:gd name="connsiteX4" fmla="*/ 470 w 1161"/>
              <a:gd name="connsiteY4" fmla="*/ 0 h 1310"/>
              <a:gd name="connsiteX5" fmla="*/ 485 w 1161"/>
              <a:gd name="connsiteY5" fmla="*/ 20 h 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1" h="1310">
                <a:moveTo>
                  <a:pt x="485" y="20"/>
                </a:moveTo>
                <a:cubicBezTo>
                  <a:pt x="973" y="33"/>
                  <a:pt x="1161" y="445"/>
                  <a:pt x="1161" y="753"/>
                </a:cubicBezTo>
                <a:cubicBezTo>
                  <a:pt x="1161" y="1060"/>
                  <a:pt x="911" y="1310"/>
                  <a:pt x="604" y="1310"/>
                </a:cubicBezTo>
                <a:cubicBezTo>
                  <a:pt x="297" y="1310"/>
                  <a:pt x="47" y="1048"/>
                  <a:pt x="10" y="772"/>
                </a:cubicBezTo>
                <a:cubicBezTo>
                  <a:pt x="-28" y="496"/>
                  <a:pt x="19" y="12"/>
                  <a:pt x="470" y="0"/>
                </a:cubicBezTo>
                <a:lnTo>
                  <a:pt x="485" y="2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254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6" name="任意多边形 5"/>
          <p:cNvSpPr/>
          <p:nvPr>
            <p:custDataLst>
              <p:tags r:id="rId11"/>
            </p:custDataLst>
          </p:nvPr>
        </p:nvSpPr>
        <p:spPr>
          <a:xfrm>
            <a:off x="4171315" y="2529205"/>
            <a:ext cx="1831975" cy="1369060"/>
          </a:xfrm>
          <a:custGeom>
            <a:avLst/>
            <a:gdLst>
              <a:gd name="connsiteX0" fmla="*/ 606 w 1457"/>
              <a:gd name="connsiteY0" fmla="*/ 0 h 1626"/>
              <a:gd name="connsiteX1" fmla="*/ 1458 w 1457"/>
              <a:gd name="connsiteY1" fmla="*/ 924 h 1626"/>
              <a:gd name="connsiteX2" fmla="*/ 756 w 1457"/>
              <a:gd name="connsiteY2" fmla="*/ 1626 h 1626"/>
              <a:gd name="connsiteX3" fmla="*/ 6 w 1457"/>
              <a:gd name="connsiteY3" fmla="*/ 948 h 1626"/>
              <a:gd name="connsiteX4" fmla="*/ 778 w 1457"/>
              <a:gd name="connsiteY4" fmla="*/ 190 h 1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" h="1626">
                <a:moveTo>
                  <a:pt x="606" y="0"/>
                </a:moveTo>
                <a:cubicBezTo>
                  <a:pt x="1221" y="16"/>
                  <a:pt x="1458" y="536"/>
                  <a:pt x="1458" y="924"/>
                </a:cubicBezTo>
                <a:cubicBezTo>
                  <a:pt x="1458" y="1311"/>
                  <a:pt x="1143" y="1626"/>
                  <a:pt x="756" y="1626"/>
                </a:cubicBezTo>
                <a:cubicBezTo>
                  <a:pt x="368" y="1626"/>
                  <a:pt x="53" y="1296"/>
                  <a:pt x="6" y="948"/>
                </a:cubicBezTo>
                <a:cubicBezTo>
                  <a:pt x="-41" y="600"/>
                  <a:pt x="209" y="205"/>
                  <a:pt x="778" y="190"/>
                </a:cubicBezTo>
              </a:path>
            </a:pathLst>
          </a:custGeom>
          <a:noFill/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7" name="任意多边形 6"/>
          <p:cNvSpPr/>
          <p:nvPr>
            <p:custDataLst>
              <p:tags r:id="rId12"/>
            </p:custDataLst>
          </p:nvPr>
        </p:nvSpPr>
        <p:spPr>
          <a:xfrm>
            <a:off x="6575425" y="2640330"/>
            <a:ext cx="1659255" cy="1213485"/>
          </a:xfrm>
          <a:custGeom>
            <a:avLst/>
            <a:gdLst>
              <a:gd name="connsiteX0" fmla="*/ 485 w 1161"/>
              <a:gd name="connsiteY0" fmla="*/ 20 h 1310"/>
              <a:gd name="connsiteX1" fmla="*/ 1161 w 1161"/>
              <a:gd name="connsiteY1" fmla="*/ 753 h 1310"/>
              <a:gd name="connsiteX2" fmla="*/ 604 w 1161"/>
              <a:gd name="connsiteY2" fmla="*/ 1310 h 1310"/>
              <a:gd name="connsiteX3" fmla="*/ 10 w 1161"/>
              <a:gd name="connsiteY3" fmla="*/ 772 h 1310"/>
              <a:gd name="connsiteX4" fmla="*/ 470 w 1161"/>
              <a:gd name="connsiteY4" fmla="*/ 0 h 1310"/>
              <a:gd name="connsiteX5" fmla="*/ 485 w 1161"/>
              <a:gd name="connsiteY5" fmla="*/ 20 h 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1" h="1310">
                <a:moveTo>
                  <a:pt x="485" y="20"/>
                </a:moveTo>
                <a:cubicBezTo>
                  <a:pt x="973" y="33"/>
                  <a:pt x="1161" y="445"/>
                  <a:pt x="1161" y="753"/>
                </a:cubicBezTo>
                <a:cubicBezTo>
                  <a:pt x="1161" y="1060"/>
                  <a:pt x="911" y="1310"/>
                  <a:pt x="604" y="1310"/>
                </a:cubicBezTo>
                <a:cubicBezTo>
                  <a:pt x="297" y="1310"/>
                  <a:pt x="47" y="1048"/>
                  <a:pt x="10" y="772"/>
                </a:cubicBezTo>
                <a:cubicBezTo>
                  <a:pt x="-28" y="496"/>
                  <a:pt x="19" y="12"/>
                  <a:pt x="470" y="0"/>
                </a:cubicBezTo>
                <a:lnTo>
                  <a:pt x="485" y="2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254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4" name="任意多边形 13"/>
          <p:cNvSpPr/>
          <p:nvPr>
            <p:custDataLst>
              <p:tags r:id="rId13"/>
            </p:custDataLst>
          </p:nvPr>
        </p:nvSpPr>
        <p:spPr>
          <a:xfrm>
            <a:off x="6523355" y="2529205"/>
            <a:ext cx="1831975" cy="1369060"/>
          </a:xfrm>
          <a:custGeom>
            <a:avLst/>
            <a:gdLst>
              <a:gd name="connsiteX0" fmla="*/ 606 w 1457"/>
              <a:gd name="connsiteY0" fmla="*/ 0 h 1626"/>
              <a:gd name="connsiteX1" fmla="*/ 1458 w 1457"/>
              <a:gd name="connsiteY1" fmla="*/ 924 h 1626"/>
              <a:gd name="connsiteX2" fmla="*/ 756 w 1457"/>
              <a:gd name="connsiteY2" fmla="*/ 1626 h 1626"/>
              <a:gd name="connsiteX3" fmla="*/ 6 w 1457"/>
              <a:gd name="connsiteY3" fmla="*/ 948 h 1626"/>
              <a:gd name="connsiteX4" fmla="*/ 778 w 1457"/>
              <a:gd name="connsiteY4" fmla="*/ 190 h 1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" h="1626">
                <a:moveTo>
                  <a:pt x="606" y="0"/>
                </a:moveTo>
                <a:cubicBezTo>
                  <a:pt x="1221" y="16"/>
                  <a:pt x="1458" y="536"/>
                  <a:pt x="1458" y="924"/>
                </a:cubicBezTo>
                <a:cubicBezTo>
                  <a:pt x="1458" y="1311"/>
                  <a:pt x="1143" y="1626"/>
                  <a:pt x="756" y="1626"/>
                </a:cubicBezTo>
                <a:cubicBezTo>
                  <a:pt x="368" y="1626"/>
                  <a:pt x="53" y="1296"/>
                  <a:pt x="6" y="948"/>
                </a:cubicBezTo>
                <a:cubicBezTo>
                  <a:pt x="-41" y="600"/>
                  <a:pt x="209" y="205"/>
                  <a:pt x="778" y="190"/>
                </a:cubicBezTo>
              </a:path>
            </a:pathLst>
          </a:custGeom>
          <a:noFill/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5" name="任意多边形 14"/>
          <p:cNvSpPr/>
          <p:nvPr>
            <p:custDataLst>
              <p:tags r:id="rId14"/>
            </p:custDataLst>
          </p:nvPr>
        </p:nvSpPr>
        <p:spPr>
          <a:xfrm>
            <a:off x="9331960" y="2640330"/>
            <a:ext cx="1659255" cy="1213485"/>
          </a:xfrm>
          <a:custGeom>
            <a:avLst/>
            <a:gdLst>
              <a:gd name="connsiteX0" fmla="*/ 485 w 1161"/>
              <a:gd name="connsiteY0" fmla="*/ 20 h 1310"/>
              <a:gd name="connsiteX1" fmla="*/ 1161 w 1161"/>
              <a:gd name="connsiteY1" fmla="*/ 753 h 1310"/>
              <a:gd name="connsiteX2" fmla="*/ 604 w 1161"/>
              <a:gd name="connsiteY2" fmla="*/ 1310 h 1310"/>
              <a:gd name="connsiteX3" fmla="*/ 10 w 1161"/>
              <a:gd name="connsiteY3" fmla="*/ 772 h 1310"/>
              <a:gd name="connsiteX4" fmla="*/ 470 w 1161"/>
              <a:gd name="connsiteY4" fmla="*/ 0 h 1310"/>
              <a:gd name="connsiteX5" fmla="*/ 485 w 1161"/>
              <a:gd name="connsiteY5" fmla="*/ 20 h 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1" h="1310">
                <a:moveTo>
                  <a:pt x="485" y="20"/>
                </a:moveTo>
                <a:cubicBezTo>
                  <a:pt x="973" y="33"/>
                  <a:pt x="1161" y="445"/>
                  <a:pt x="1161" y="753"/>
                </a:cubicBezTo>
                <a:cubicBezTo>
                  <a:pt x="1161" y="1060"/>
                  <a:pt x="911" y="1310"/>
                  <a:pt x="604" y="1310"/>
                </a:cubicBezTo>
                <a:cubicBezTo>
                  <a:pt x="297" y="1310"/>
                  <a:pt x="47" y="1048"/>
                  <a:pt x="10" y="772"/>
                </a:cubicBezTo>
                <a:cubicBezTo>
                  <a:pt x="-28" y="496"/>
                  <a:pt x="19" y="12"/>
                  <a:pt x="470" y="0"/>
                </a:cubicBezTo>
                <a:lnTo>
                  <a:pt x="485" y="2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254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6" name="任意多边形 15"/>
          <p:cNvSpPr/>
          <p:nvPr>
            <p:custDataLst>
              <p:tags r:id="rId15"/>
            </p:custDataLst>
          </p:nvPr>
        </p:nvSpPr>
        <p:spPr>
          <a:xfrm>
            <a:off x="9280525" y="2529205"/>
            <a:ext cx="1831975" cy="1369060"/>
          </a:xfrm>
          <a:custGeom>
            <a:avLst/>
            <a:gdLst>
              <a:gd name="connsiteX0" fmla="*/ 606 w 1457"/>
              <a:gd name="connsiteY0" fmla="*/ 0 h 1626"/>
              <a:gd name="connsiteX1" fmla="*/ 1458 w 1457"/>
              <a:gd name="connsiteY1" fmla="*/ 924 h 1626"/>
              <a:gd name="connsiteX2" fmla="*/ 756 w 1457"/>
              <a:gd name="connsiteY2" fmla="*/ 1626 h 1626"/>
              <a:gd name="connsiteX3" fmla="*/ 6 w 1457"/>
              <a:gd name="connsiteY3" fmla="*/ 948 h 1626"/>
              <a:gd name="connsiteX4" fmla="*/ 778 w 1457"/>
              <a:gd name="connsiteY4" fmla="*/ 190 h 1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" h="1626">
                <a:moveTo>
                  <a:pt x="606" y="0"/>
                </a:moveTo>
                <a:cubicBezTo>
                  <a:pt x="1221" y="16"/>
                  <a:pt x="1458" y="536"/>
                  <a:pt x="1458" y="924"/>
                </a:cubicBezTo>
                <a:cubicBezTo>
                  <a:pt x="1458" y="1311"/>
                  <a:pt x="1143" y="1626"/>
                  <a:pt x="756" y="1626"/>
                </a:cubicBezTo>
                <a:cubicBezTo>
                  <a:pt x="368" y="1626"/>
                  <a:pt x="53" y="1296"/>
                  <a:pt x="6" y="948"/>
                </a:cubicBezTo>
                <a:cubicBezTo>
                  <a:pt x="-41" y="600"/>
                  <a:pt x="209" y="205"/>
                  <a:pt x="778" y="190"/>
                </a:cubicBezTo>
              </a:path>
            </a:pathLst>
          </a:custGeom>
          <a:noFill/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9" name="文本框 8"/>
          <p:cNvSpPr txBox="1"/>
          <p:nvPr>
            <p:custDataLst>
              <p:tags r:id="rId16"/>
            </p:custDataLst>
          </p:nvPr>
        </p:nvSpPr>
        <p:spPr>
          <a:xfrm>
            <a:off x="1539240" y="2765425"/>
            <a:ext cx="18707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ctr">
              <a:lnSpc>
                <a:spcPct val="125000"/>
              </a:lnSpc>
              <a:defRPr/>
            </a:pPr>
            <a:r>
              <a:rPr 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en-US" altLang="zh-CN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 algn="ctr">
              <a:lnSpc>
                <a:spcPct val="125000"/>
              </a:lnSpc>
              <a:defRPr/>
            </a:pPr>
            <a:r>
              <a:rPr 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one </a:t>
            </a:r>
            <a:endParaRPr lang="en-US" altLang="zh-CN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4180205" y="2919095"/>
            <a:ext cx="18707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two 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6523355" y="2765425"/>
            <a:ext cx="1814830" cy="860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ctr">
              <a:lnSpc>
                <a:spcPct val="125000"/>
              </a:lnSpc>
              <a:defRPr/>
            </a:pPr>
            <a:r>
              <a:rPr 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en-US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 algn="ctr">
              <a:lnSpc>
                <a:spcPct val="125000"/>
              </a:lnSpc>
              <a:defRPr/>
            </a:pPr>
            <a:r>
              <a:rPr 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three </a:t>
            </a:r>
            <a:endParaRPr lang="en-US" altLang="zh-CN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9"/>
            </p:custDataLst>
          </p:nvPr>
        </p:nvSpPr>
        <p:spPr>
          <a:xfrm>
            <a:off x="9278620" y="2765425"/>
            <a:ext cx="18707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ctr">
              <a:lnSpc>
                <a:spcPct val="125000"/>
              </a:lnSpc>
              <a:defRPr/>
            </a:pPr>
            <a:r>
              <a: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 algn="ctr">
              <a:lnSpc>
                <a:spcPct val="125000"/>
              </a:lnSpc>
              <a:defRPr/>
            </a:pPr>
            <a:r>
              <a: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four</a:t>
            </a:r>
            <a:endParaRPr 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0" name="图片 29" descr="微信图片_20240504222129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 rot="21360000" flipH="1">
            <a:off x="8206740" y="2522855"/>
            <a:ext cx="1189990" cy="1189990"/>
          </a:xfrm>
          <a:prstGeom prst="rect">
            <a:avLst/>
          </a:prstGeom>
        </p:spPr>
      </p:pic>
      <p:pic>
        <p:nvPicPr>
          <p:cNvPr id="29" name="图片 28" descr="微信图片_20240504222155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5735320" y="2529205"/>
            <a:ext cx="1185545" cy="1164590"/>
          </a:xfrm>
          <a:prstGeom prst="rect">
            <a:avLst/>
          </a:prstGeom>
        </p:spPr>
      </p:pic>
      <p:pic>
        <p:nvPicPr>
          <p:cNvPr id="12" name="图片 11" descr="微信图片_20240504222031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885190" y="2671445"/>
            <a:ext cx="1081405" cy="1081405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048000" y="635000"/>
            <a:ext cx="6096635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Number </a:t>
            </a:r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数字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31" name="图片 30" descr="微信图片_20240504222129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flipH="1">
            <a:off x="1410335" y="4092575"/>
            <a:ext cx="1825625" cy="1825625"/>
          </a:xfrm>
          <a:prstGeom prst="rect">
            <a:avLst/>
          </a:prstGeom>
        </p:spPr>
      </p:pic>
      <p:pic>
        <p:nvPicPr>
          <p:cNvPr id="32" name="图片 31" descr="微信图片_20240504222245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608320" y="3853815"/>
            <a:ext cx="3460115" cy="2000885"/>
          </a:xfrm>
          <a:prstGeom prst="rect">
            <a:avLst/>
          </a:prstGeom>
        </p:spPr>
      </p:pic>
      <p:pic>
        <p:nvPicPr>
          <p:cNvPr id="33" name="图片 32" descr="微信图片_20240504222139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3667125" y="3898265"/>
            <a:ext cx="2068195" cy="2068195"/>
          </a:xfrm>
          <a:prstGeom prst="rect">
            <a:avLst/>
          </a:prstGeom>
        </p:spPr>
      </p:pic>
      <p:pic>
        <p:nvPicPr>
          <p:cNvPr id="34" name="图片 33" descr="微信图片_20240504222241"/>
          <p:cNvPicPr>
            <a:picLocks noChangeAspect="1"/>
          </p:cNvPicPr>
          <p:nvPr/>
        </p:nvPicPr>
        <p:blipFill>
          <a:blip r:embed="rId29"/>
          <a:srcRect t="6258" r="9832"/>
          <a:stretch>
            <a:fillRect/>
          </a:stretch>
        </p:blipFill>
        <p:spPr>
          <a:xfrm flipH="1">
            <a:off x="9246235" y="3987800"/>
            <a:ext cx="1866265" cy="1940560"/>
          </a:xfrm>
          <a:prstGeom prst="rect">
            <a:avLst/>
          </a:prstGeom>
        </p:spPr>
      </p:pic>
    </p:spTree>
    <p:custDataLst>
      <p:tags r:id="rId3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368300" y="313055"/>
            <a:ext cx="11454765" cy="5984875"/>
          </a:xfrm>
          <a:prstGeom prst="roundRect">
            <a:avLst>
              <a:gd name="adj" fmla="val 1503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76200" dist="38100" dir="36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9909175" y="-46990"/>
            <a:ext cx="2307590" cy="261747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23570" y="2379345"/>
            <a:ext cx="10514330" cy="1983105"/>
            <a:chOff x="1394" y="3287"/>
            <a:chExt cx="16164" cy="2852"/>
          </a:xfrm>
        </p:grpSpPr>
        <p:pic>
          <p:nvPicPr>
            <p:cNvPr id="13" name="图片 12" descr="微信图片_2024050422214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4875" y="3287"/>
              <a:ext cx="2061" cy="2061"/>
            </a:xfrm>
            <a:prstGeom prst="rect">
              <a:avLst/>
            </a:prstGeom>
          </p:spPr>
        </p:pic>
        <p:cxnSp>
          <p:nvCxnSpPr>
            <p:cNvPr id="20" name="曲线连接符 19"/>
            <p:cNvCxnSpPr/>
            <p:nvPr>
              <p:custDataLst>
                <p:tags r:id="rId5"/>
              </p:custDataLst>
            </p:nvPr>
          </p:nvCxnSpPr>
          <p:spPr>
            <a:xfrm flipV="1">
              <a:off x="5196" y="5161"/>
              <a:ext cx="1287" cy="371"/>
            </a:xfrm>
            <a:prstGeom prst="curvedConnector3">
              <a:avLst>
                <a:gd name="adj1" fmla="val 50094"/>
              </a:avLst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曲线连接符 20"/>
            <p:cNvCxnSpPr/>
            <p:nvPr>
              <p:custDataLst>
                <p:tags r:id="rId6"/>
              </p:custDataLst>
            </p:nvPr>
          </p:nvCxnSpPr>
          <p:spPr>
            <a:xfrm>
              <a:off x="9454" y="5532"/>
              <a:ext cx="1282" cy="378"/>
            </a:xfrm>
            <a:prstGeom prst="curvedConnector3">
              <a:avLst>
                <a:gd name="adj1" fmla="val 50567"/>
              </a:avLst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曲线连接符 21"/>
            <p:cNvCxnSpPr/>
            <p:nvPr>
              <p:custDataLst>
                <p:tags r:id="rId7"/>
              </p:custDataLst>
            </p:nvPr>
          </p:nvCxnSpPr>
          <p:spPr>
            <a:xfrm flipV="1">
              <a:off x="13213" y="4716"/>
              <a:ext cx="1576" cy="632"/>
            </a:xfrm>
            <a:prstGeom prst="curvedConnector3">
              <a:avLst>
                <a:gd name="adj1" fmla="val 50077"/>
              </a:avLst>
            </a:prstGeom>
            <a:ln w="25400" cap="rnd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任意多边形 9"/>
            <p:cNvSpPr/>
            <p:nvPr>
              <p:custDataLst>
                <p:tags r:id="rId8"/>
              </p:custDataLst>
            </p:nvPr>
          </p:nvSpPr>
          <p:spPr>
            <a:xfrm>
              <a:off x="2483" y="4158"/>
              <a:ext cx="2613" cy="1911"/>
            </a:xfrm>
            <a:custGeom>
              <a:avLst/>
              <a:gdLst>
                <a:gd name="connsiteX0" fmla="*/ 485 w 1161"/>
                <a:gd name="connsiteY0" fmla="*/ 20 h 1310"/>
                <a:gd name="connsiteX1" fmla="*/ 1161 w 1161"/>
                <a:gd name="connsiteY1" fmla="*/ 753 h 1310"/>
                <a:gd name="connsiteX2" fmla="*/ 604 w 1161"/>
                <a:gd name="connsiteY2" fmla="*/ 1310 h 1310"/>
                <a:gd name="connsiteX3" fmla="*/ 10 w 1161"/>
                <a:gd name="connsiteY3" fmla="*/ 772 h 1310"/>
                <a:gd name="connsiteX4" fmla="*/ 470 w 1161"/>
                <a:gd name="connsiteY4" fmla="*/ 0 h 1310"/>
                <a:gd name="connsiteX5" fmla="*/ 485 w 1161"/>
                <a:gd name="connsiteY5" fmla="*/ 20 h 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" h="1310">
                  <a:moveTo>
                    <a:pt x="485" y="20"/>
                  </a:moveTo>
                  <a:cubicBezTo>
                    <a:pt x="973" y="33"/>
                    <a:pt x="1161" y="445"/>
                    <a:pt x="1161" y="753"/>
                  </a:cubicBezTo>
                  <a:cubicBezTo>
                    <a:pt x="1161" y="1060"/>
                    <a:pt x="911" y="1310"/>
                    <a:pt x="604" y="1310"/>
                  </a:cubicBezTo>
                  <a:cubicBezTo>
                    <a:pt x="297" y="1310"/>
                    <a:pt x="47" y="1048"/>
                    <a:pt x="10" y="772"/>
                  </a:cubicBezTo>
                  <a:cubicBezTo>
                    <a:pt x="-28" y="496"/>
                    <a:pt x="19" y="12"/>
                    <a:pt x="470" y="0"/>
                  </a:cubicBezTo>
                  <a:lnTo>
                    <a:pt x="485" y="2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54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8" name="任意多边形 7"/>
            <p:cNvSpPr/>
            <p:nvPr>
              <p:custDataLst>
                <p:tags r:id="rId9"/>
              </p:custDataLst>
            </p:nvPr>
          </p:nvSpPr>
          <p:spPr>
            <a:xfrm>
              <a:off x="2402" y="3983"/>
              <a:ext cx="2885" cy="2156"/>
            </a:xfrm>
            <a:custGeom>
              <a:avLst/>
              <a:gdLst>
                <a:gd name="connsiteX0" fmla="*/ 606 w 1457"/>
                <a:gd name="connsiteY0" fmla="*/ 0 h 1626"/>
                <a:gd name="connsiteX1" fmla="*/ 1458 w 1457"/>
                <a:gd name="connsiteY1" fmla="*/ 924 h 1626"/>
                <a:gd name="connsiteX2" fmla="*/ 756 w 1457"/>
                <a:gd name="connsiteY2" fmla="*/ 1626 h 1626"/>
                <a:gd name="connsiteX3" fmla="*/ 6 w 1457"/>
                <a:gd name="connsiteY3" fmla="*/ 948 h 1626"/>
                <a:gd name="connsiteX4" fmla="*/ 778 w 1457"/>
                <a:gd name="connsiteY4" fmla="*/ 190 h 1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8" h="1626">
                  <a:moveTo>
                    <a:pt x="606" y="0"/>
                  </a:moveTo>
                  <a:cubicBezTo>
                    <a:pt x="1221" y="16"/>
                    <a:pt x="1458" y="536"/>
                    <a:pt x="1458" y="924"/>
                  </a:cubicBezTo>
                  <a:cubicBezTo>
                    <a:pt x="1458" y="1311"/>
                    <a:pt x="1143" y="1626"/>
                    <a:pt x="756" y="1626"/>
                  </a:cubicBezTo>
                  <a:cubicBezTo>
                    <a:pt x="368" y="1626"/>
                    <a:pt x="53" y="1296"/>
                    <a:pt x="6" y="948"/>
                  </a:cubicBezTo>
                  <a:cubicBezTo>
                    <a:pt x="-41" y="600"/>
                    <a:pt x="209" y="205"/>
                    <a:pt x="778" y="190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4" name="任意多边形 3"/>
            <p:cNvSpPr/>
            <p:nvPr>
              <p:custDataLst>
                <p:tags r:id="rId10"/>
              </p:custDataLst>
            </p:nvPr>
          </p:nvSpPr>
          <p:spPr>
            <a:xfrm>
              <a:off x="6650" y="4158"/>
              <a:ext cx="2613" cy="1911"/>
            </a:xfrm>
            <a:custGeom>
              <a:avLst/>
              <a:gdLst>
                <a:gd name="connsiteX0" fmla="*/ 485 w 1161"/>
                <a:gd name="connsiteY0" fmla="*/ 20 h 1310"/>
                <a:gd name="connsiteX1" fmla="*/ 1161 w 1161"/>
                <a:gd name="connsiteY1" fmla="*/ 753 h 1310"/>
                <a:gd name="connsiteX2" fmla="*/ 604 w 1161"/>
                <a:gd name="connsiteY2" fmla="*/ 1310 h 1310"/>
                <a:gd name="connsiteX3" fmla="*/ 10 w 1161"/>
                <a:gd name="connsiteY3" fmla="*/ 772 h 1310"/>
                <a:gd name="connsiteX4" fmla="*/ 470 w 1161"/>
                <a:gd name="connsiteY4" fmla="*/ 0 h 1310"/>
                <a:gd name="connsiteX5" fmla="*/ 485 w 1161"/>
                <a:gd name="connsiteY5" fmla="*/ 20 h 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" h="1310">
                  <a:moveTo>
                    <a:pt x="485" y="20"/>
                  </a:moveTo>
                  <a:cubicBezTo>
                    <a:pt x="973" y="33"/>
                    <a:pt x="1161" y="445"/>
                    <a:pt x="1161" y="753"/>
                  </a:cubicBezTo>
                  <a:cubicBezTo>
                    <a:pt x="1161" y="1060"/>
                    <a:pt x="911" y="1310"/>
                    <a:pt x="604" y="1310"/>
                  </a:cubicBezTo>
                  <a:cubicBezTo>
                    <a:pt x="297" y="1310"/>
                    <a:pt x="47" y="1048"/>
                    <a:pt x="10" y="772"/>
                  </a:cubicBezTo>
                  <a:cubicBezTo>
                    <a:pt x="-28" y="496"/>
                    <a:pt x="19" y="12"/>
                    <a:pt x="470" y="0"/>
                  </a:cubicBezTo>
                  <a:lnTo>
                    <a:pt x="485" y="2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6" name="任意多边形 5"/>
            <p:cNvSpPr/>
            <p:nvPr>
              <p:custDataLst>
                <p:tags r:id="rId11"/>
              </p:custDataLst>
            </p:nvPr>
          </p:nvSpPr>
          <p:spPr>
            <a:xfrm>
              <a:off x="6569" y="3983"/>
              <a:ext cx="2885" cy="2156"/>
            </a:xfrm>
            <a:custGeom>
              <a:avLst/>
              <a:gdLst>
                <a:gd name="connsiteX0" fmla="*/ 606 w 1457"/>
                <a:gd name="connsiteY0" fmla="*/ 0 h 1626"/>
                <a:gd name="connsiteX1" fmla="*/ 1458 w 1457"/>
                <a:gd name="connsiteY1" fmla="*/ 924 h 1626"/>
                <a:gd name="connsiteX2" fmla="*/ 756 w 1457"/>
                <a:gd name="connsiteY2" fmla="*/ 1626 h 1626"/>
                <a:gd name="connsiteX3" fmla="*/ 6 w 1457"/>
                <a:gd name="connsiteY3" fmla="*/ 948 h 1626"/>
                <a:gd name="connsiteX4" fmla="*/ 778 w 1457"/>
                <a:gd name="connsiteY4" fmla="*/ 190 h 1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8" h="1626">
                  <a:moveTo>
                    <a:pt x="606" y="0"/>
                  </a:moveTo>
                  <a:cubicBezTo>
                    <a:pt x="1221" y="16"/>
                    <a:pt x="1458" y="536"/>
                    <a:pt x="1458" y="924"/>
                  </a:cubicBezTo>
                  <a:cubicBezTo>
                    <a:pt x="1458" y="1311"/>
                    <a:pt x="1143" y="1626"/>
                    <a:pt x="756" y="1626"/>
                  </a:cubicBezTo>
                  <a:cubicBezTo>
                    <a:pt x="368" y="1626"/>
                    <a:pt x="53" y="1296"/>
                    <a:pt x="6" y="948"/>
                  </a:cubicBezTo>
                  <a:cubicBezTo>
                    <a:pt x="-41" y="600"/>
                    <a:pt x="209" y="205"/>
                    <a:pt x="778" y="190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7" name="任意多边形 6"/>
            <p:cNvSpPr/>
            <p:nvPr>
              <p:custDataLst>
                <p:tags r:id="rId12"/>
              </p:custDataLst>
            </p:nvPr>
          </p:nvSpPr>
          <p:spPr>
            <a:xfrm>
              <a:off x="10355" y="4158"/>
              <a:ext cx="2613" cy="1911"/>
            </a:xfrm>
            <a:custGeom>
              <a:avLst/>
              <a:gdLst>
                <a:gd name="connsiteX0" fmla="*/ 485 w 1161"/>
                <a:gd name="connsiteY0" fmla="*/ 20 h 1310"/>
                <a:gd name="connsiteX1" fmla="*/ 1161 w 1161"/>
                <a:gd name="connsiteY1" fmla="*/ 753 h 1310"/>
                <a:gd name="connsiteX2" fmla="*/ 604 w 1161"/>
                <a:gd name="connsiteY2" fmla="*/ 1310 h 1310"/>
                <a:gd name="connsiteX3" fmla="*/ 10 w 1161"/>
                <a:gd name="connsiteY3" fmla="*/ 772 h 1310"/>
                <a:gd name="connsiteX4" fmla="*/ 470 w 1161"/>
                <a:gd name="connsiteY4" fmla="*/ 0 h 1310"/>
                <a:gd name="connsiteX5" fmla="*/ 485 w 1161"/>
                <a:gd name="connsiteY5" fmla="*/ 20 h 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" h="1310">
                  <a:moveTo>
                    <a:pt x="485" y="20"/>
                  </a:moveTo>
                  <a:cubicBezTo>
                    <a:pt x="973" y="33"/>
                    <a:pt x="1161" y="445"/>
                    <a:pt x="1161" y="753"/>
                  </a:cubicBezTo>
                  <a:cubicBezTo>
                    <a:pt x="1161" y="1060"/>
                    <a:pt x="911" y="1310"/>
                    <a:pt x="604" y="1310"/>
                  </a:cubicBezTo>
                  <a:cubicBezTo>
                    <a:pt x="297" y="1310"/>
                    <a:pt x="47" y="1048"/>
                    <a:pt x="10" y="772"/>
                  </a:cubicBezTo>
                  <a:cubicBezTo>
                    <a:pt x="-28" y="496"/>
                    <a:pt x="19" y="12"/>
                    <a:pt x="470" y="0"/>
                  </a:cubicBezTo>
                  <a:lnTo>
                    <a:pt x="485" y="2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54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14" name="任意多边形 13"/>
            <p:cNvSpPr/>
            <p:nvPr>
              <p:custDataLst>
                <p:tags r:id="rId13"/>
              </p:custDataLst>
            </p:nvPr>
          </p:nvSpPr>
          <p:spPr>
            <a:xfrm>
              <a:off x="10273" y="3983"/>
              <a:ext cx="2885" cy="2156"/>
            </a:xfrm>
            <a:custGeom>
              <a:avLst/>
              <a:gdLst>
                <a:gd name="connsiteX0" fmla="*/ 606 w 1457"/>
                <a:gd name="connsiteY0" fmla="*/ 0 h 1626"/>
                <a:gd name="connsiteX1" fmla="*/ 1458 w 1457"/>
                <a:gd name="connsiteY1" fmla="*/ 924 h 1626"/>
                <a:gd name="connsiteX2" fmla="*/ 756 w 1457"/>
                <a:gd name="connsiteY2" fmla="*/ 1626 h 1626"/>
                <a:gd name="connsiteX3" fmla="*/ 6 w 1457"/>
                <a:gd name="connsiteY3" fmla="*/ 948 h 1626"/>
                <a:gd name="connsiteX4" fmla="*/ 778 w 1457"/>
                <a:gd name="connsiteY4" fmla="*/ 190 h 1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8" h="1626">
                  <a:moveTo>
                    <a:pt x="606" y="0"/>
                  </a:moveTo>
                  <a:cubicBezTo>
                    <a:pt x="1221" y="16"/>
                    <a:pt x="1458" y="536"/>
                    <a:pt x="1458" y="924"/>
                  </a:cubicBezTo>
                  <a:cubicBezTo>
                    <a:pt x="1458" y="1311"/>
                    <a:pt x="1143" y="1626"/>
                    <a:pt x="756" y="1626"/>
                  </a:cubicBezTo>
                  <a:cubicBezTo>
                    <a:pt x="368" y="1626"/>
                    <a:pt x="53" y="1296"/>
                    <a:pt x="6" y="948"/>
                  </a:cubicBezTo>
                  <a:cubicBezTo>
                    <a:pt x="-41" y="600"/>
                    <a:pt x="209" y="205"/>
                    <a:pt x="778" y="190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15" name="任意多边形 14"/>
            <p:cNvSpPr/>
            <p:nvPr>
              <p:custDataLst>
                <p:tags r:id="rId14"/>
              </p:custDataLst>
            </p:nvPr>
          </p:nvSpPr>
          <p:spPr>
            <a:xfrm>
              <a:off x="14696" y="4158"/>
              <a:ext cx="2613" cy="1911"/>
            </a:xfrm>
            <a:custGeom>
              <a:avLst/>
              <a:gdLst>
                <a:gd name="connsiteX0" fmla="*/ 485 w 1161"/>
                <a:gd name="connsiteY0" fmla="*/ 20 h 1310"/>
                <a:gd name="connsiteX1" fmla="*/ 1161 w 1161"/>
                <a:gd name="connsiteY1" fmla="*/ 753 h 1310"/>
                <a:gd name="connsiteX2" fmla="*/ 604 w 1161"/>
                <a:gd name="connsiteY2" fmla="*/ 1310 h 1310"/>
                <a:gd name="connsiteX3" fmla="*/ 10 w 1161"/>
                <a:gd name="connsiteY3" fmla="*/ 772 h 1310"/>
                <a:gd name="connsiteX4" fmla="*/ 470 w 1161"/>
                <a:gd name="connsiteY4" fmla="*/ 0 h 1310"/>
                <a:gd name="connsiteX5" fmla="*/ 485 w 1161"/>
                <a:gd name="connsiteY5" fmla="*/ 20 h 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" h="1310">
                  <a:moveTo>
                    <a:pt x="485" y="20"/>
                  </a:moveTo>
                  <a:cubicBezTo>
                    <a:pt x="973" y="33"/>
                    <a:pt x="1161" y="445"/>
                    <a:pt x="1161" y="753"/>
                  </a:cubicBezTo>
                  <a:cubicBezTo>
                    <a:pt x="1161" y="1060"/>
                    <a:pt x="911" y="1310"/>
                    <a:pt x="604" y="1310"/>
                  </a:cubicBezTo>
                  <a:cubicBezTo>
                    <a:pt x="297" y="1310"/>
                    <a:pt x="47" y="1048"/>
                    <a:pt x="10" y="772"/>
                  </a:cubicBezTo>
                  <a:cubicBezTo>
                    <a:pt x="-28" y="496"/>
                    <a:pt x="19" y="12"/>
                    <a:pt x="470" y="0"/>
                  </a:cubicBezTo>
                  <a:lnTo>
                    <a:pt x="485" y="2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16" name="任意多边形 15"/>
            <p:cNvSpPr/>
            <p:nvPr>
              <p:custDataLst>
                <p:tags r:id="rId15"/>
              </p:custDataLst>
            </p:nvPr>
          </p:nvSpPr>
          <p:spPr>
            <a:xfrm>
              <a:off x="14615" y="3983"/>
              <a:ext cx="2885" cy="2156"/>
            </a:xfrm>
            <a:custGeom>
              <a:avLst/>
              <a:gdLst>
                <a:gd name="connsiteX0" fmla="*/ 606 w 1457"/>
                <a:gd name="connsiteY0" fmla="*/ 0 h 1626"/>
                <a:gd name="connsiteX1" fmla="*/ 1458 w 1457"/>
                <a:gd name="connsiteY1" fmla="*/ 924 h 1626"/>
                <a:gd name="connsiteX2" fmla="*/ 756 w 1457"/>
                <a:gd name="connsiteY2" fmla="*/ 1626 h 1626"/>
                <a:gd name="connsiteX3" fmla="*/ 6 w 1457"/>
                <a:gd name="connsiteY3" fmla="*/ 948 h 1626"/>
                <a:gd name="connsiteX4" fmla="*/ 778 w 1457"/>
                <a:gd name="connsiteY4" fmla="*/ 190 h 1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8" h="1626">
                  <a:moveTo>
                    <a:pt x="606" y="0"/>
                  </a:moveTo>
                  <a:cubicBezTo>
                    <a:pt x="1221" y="16"/>
                    <a:pt x="1458" y="536"/>
                    <a:pt x="1458" y="924"/>
                  </a:cubicBezTo>
                  <a:cubicBezTo>
                    <a:pt x="1458" y="1311"/>
                    <a:pt x="1143" y="1626"/>
                    <a:pt x="756" y="1626"/>
                  </a:cubicBezTo>
                  <a:cubicBezTo>
                    <a:pt x="368" y="1626"/>
                    <a:pt x="53" y="1296"/>
                    <a:pt x="6" y="948"/>
                  </a:cubicBezTo>
                  <a:cubicBezTo>
                    <a:pt x="-41" y="600"/>
                    <a:pt x="209" y="205"/>
                    <a:pt x="778" y="190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>
              <p:custDataLst>
                <p:tags r:id="rId16"/>
              </p:custDataLst>
            </p:nvPr>
          </p:nvSpPr>
          <p:spPr>
            <a:xfrm>
              <a:off x="2424" y="4355"/>
              <a:ext cx="2946" cy="1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indent="0" algn="ctr">
                <a:lnSpc>
                  <a:spcPct val="125000"/>
                </a:lnSpc>
                <a:defRPr/>
              </a:pPr>
              <a:r>
                <a:rPr lang="en-US" altLang="zh-CN" sz="24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endParaRPr lang="en-US" altLang="zh-CN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24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five </a:t>
              </a:r>
              <a:endParaRPr lang="en-US" altLang="zh-CN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17"/>
              </p:custDataLst>
            </p:nvPr>
          </p:nvSpPr>
          <p:spPr>
            <a:xfrm>
              <a:off x="6583" y="4597"/>
              <a:ext cx="2946" cy="1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6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six </a:t>
              </a:r>
              <a:endPara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18"/>
              </p:custDataLst>
            </p:nvPr>
          </p:nvSpPr>
          <p:spPr>
            <a:xfrm>
              <a:off x="10273" y="4355"/>
              <a:ext cx="2858" cy="13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24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7</a:t>
              </a:r>
              <a:endParaRPr 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24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seven </a:t>
              </a:r>
              <a:endParaRPr lang="en-US" altLang="zh-CN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19"/>
              </p:custDataLst>
            </p:nvPr>
          </p:nvSpPr>
          <p:spPr>
            <a:xfrm>
              <a:off x="14612" y="4355"/>
              <a:ext cx="2946" cy="1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8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eight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30" name="图片 29" descr="微信图片_20240504222129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 rot="21360000" flipH="1">
              <a:off x="12924" y="3973"/>
              <a:ext cx="1874" cy="1874"/>
            </a:xfrm>
            <a:prstGeom prst="rect">
              <a:avLst/>
            </a:prstGeom>
          </p:spPr>
        </p:pic>
        <p:pic>
          <p:nvPicPr>
            <p:cNvPr id="29" name="图片 28" descr="微信图片_20240504222155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3"/>
            <a:stretch>
              <a:fillRect/>
            </a:stretch>
          </p:blipFill>
          <p:spPr>
            <a:xfrm>
              <a:off x="9032" y="3983"/>
              <a:ext cx="1867" cy="1834"/>
            </a:xfrm>
            <a:prstGeom prst="rect">
              <a:avLst/>
            </a:prstGeom>
          </p:spPr>
        </p:pic>
        <p:pic>
          <p:nvPicPr>
            <p:cNvPr id="12" name="图片 11" descr="微信图片_20240504222031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>
              <a:off x="1394" y="4207"/>
              <a:ext cx="1703" cy="1703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3048000" y="635000"/>
            <a:ext cx="6096635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Number </a:t>
            </a:r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数字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32" name="图片 31" descr="微信图片_20240504222245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530225" y="5213985"/>
            <a:ext cx="3460115" cy="2000885"/>
          </a:xfrm>
          <a:prstGeom prst="rect">
            <a:avLst/>
          </a:prstGeom>
        </p:spPr>
      </p:pic>
      <p:pic>
        <p:nvPicPr>
          <p:cNvPr id="34" name="图片 33" descr="微信图片_20240504222241"/>
          <p:cNvPicPr>
            <a:picLocks noChangeAspect="1"/>
          </p:cNvPicPr>
          <p:nvPr/>
        </p:nvPicPr>
        <p:blipFill>
          <a:blip r:embed="rId27"/>
          <a:srcRect t="6258" r="9832"/>
          <a:stretch>
            <a:fillRect/>
          </a:stretch>
        </p:blipFill>
        <p:spPr>
          <a:xfrm flipH="1">
            <a:off x="10552430" y="5066030"/>
            <a:ext cx="1866265" cy="1940560"/>
          </a:xfrm>
          <a:prstGeom prst="rect">
            <a:avLst/>
          </a:prstGeom>
        </p:spPr>
      </p:pic>
    </p:spTree>
    <p:custDataLst>
      <p:tags r:id="rId2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368935" y="407670"/>
            <a:ext cx="11454765" cy="5984875"/>
          </a:xfrm>
          <a:prstGeom prst="roundRect">
            <a:avLst>
              <a:gd name="adj" fmla="val 1503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76200" dist="38100" dir="36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9909175" y="-46990"/>
            <a:ext cx="2307590" cy="261747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792730" y="1977390"/>
            <a:ext cx="6096000" cy="2333625"/>
            <a:chOff x="1394" y="3287"/>
            <a:chExt cx="8135" cy="2852"/>
          </a:xfrm>
        </p:grpSpPr>
        <p:pic>
          <p:nvPicPr>
            <p:cNvPr id="13" name="图片 12" descr="微信图片_2024050422214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4875" y="3287"/>
              <a:ext cx="2061" cy="2061"/>
            </a:xfrm>
            <a:prstGeom prst="rect">
              <a:avLst/>
            </a:prstGeom>
          </p:spPr>
        </p:pic>
        <p:cxnSp>
          <p:nvCxnSpPr>
            <p:cNvPr id="20" name="曲线连接符 19"/>
            <p:cNvCxnSpPr/>
            <p:nvPr>
              <p:custDataLst>
                <p:tags r:id="rId5"/>
              </p:custDataLst>
            </p:nvPr>
          </p:nvCxnSpPr>
          <p:spPr>
            <a:xfrm flipV="1">
              <a:off x="5196" y="5161"/>
              <a:ext cx="1287" cy="371"/>
            </a:xfrm>
            <a:prstGeom prst="curvedConnector3">
              <a:avLst>
                <a:gd name="adj1" fmla="val 50094"/>
              </a:avLst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任意多边形 9"/>
            <p:cNvSpPr/>
            <p:nvPr>
              <p:custDataLst>
                <p:tags r:id="rId6"/>
              </p:custDataLst>
            </p:nvPr>
          </p:nvSpPr>
          <p:spPr>
            <a:xfrm>
              <a:off x="2483" y="4158"/>
              <a:ext cx="2613" cy="1911"/>
            </a:xfrm>
            <a:custGeom>
              <a:avLst/>
              <a:gdLst>
                <a:gd name="connsiteX0" fmla="*/ 485 w 1161"/>
                <a:gd name="connsiteY0" fmla="*/ 20 h 1310"/>
                <a:gd name="connsiteX1" fmla="*/ 1161 w 1161"/>
                <a:gd name="connsiteY1" fmla="*/ 753 h 1310"/>
                <a:gd name="connsiteX2" fmla="*/ 604 w 1161"/>
                <a:gd name="connsiteY2" fmla="*/ 1310 h 1310"/>
                <a:gd name="connsiteX3" fmla="*/ 10 w 1161"/>
                <a:gd name="connsiteY3" fmla="*/ 772 h 1310"/>
                <a:gd name="connsiteX4" fmla="*/ 470 w 1161"/>
                <a:gd name="connsiteY4" fmla="*/ 0 h 1310"/>
                <a:gd name="connsiteX5" fmla="*/ 485 w 1161"/>
                <a:gd name="connsiteY5" fmla="*/ 20 h 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" h="1310">
                  <a:moveTo>
                    <a:pt x="485" y="20"/>
                  </a:moveTo>
                  <a:cubicBezTo>
                    <a:pt x="973" y="33"/>
                    <a:pt x="1161" y="445"/>
                    <a:pt x="1161" y="753"/>
                  </a:cubicBezTo>
                  <a:cubicBezTo>
                    <a:pt x="1161" y="1060"/>
                    <a:pt x="911" y="1310"/>
                    <a:pt x="604" y="1310"/>
                  </a:cubicBezTo>
                  <a:cubicBezTo>
                    <a:pt x="297" y="1310"/>
                    <a:pt x="47" y="1048"/>
                    <a:pt x="10" y="772"/>
                  </a:cubicBezTo>
                  <a:cubicBezTo>
                    <a:pt x="-28" y="496"/>
                    <a:pt x="19" y="12"/>
                    <a:pt x="470" y="0"/>
                  </a:cubicBezTo>
                  <a:lnTo>
                    <a:pt x="485" y="2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54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8" name="任意多边形 7"/>
            <p:cNvSpPr/>
            <p:nvPr>
              <p:custDataLst>
                <p:tags r:id="rId7"/>
              </p:custDataLst>
            </p:nvPr>
          </p:nvSpPr>
          <p:spPr>
            <a:xfrm>
              <a:off x="2402" y="3983"/>
              <a:ext cx="2885" cy="2156"/>
            </a:xfrm>
            <a:custGeom>
              <a:avLst/>
              <a:gdLst>
                <a:gd name="connsiteX0" fmla="*/ 606 w 1457"/>
                <a:gd name="connsiteY0" fmla="*/ 0 h 1626"/>
                <a:gd name="connsiteX1" fmla="*/ 1458 w 1457"/>
                <a:gd name="connsiteY1" fmla="*/ 924 h 1626"/>
                <a:gd name="connsiteX2" fmla="*/ 756 w 1457"/>
                <a:gd name="connsiteY2" fmla="*/ 1626 h 1626"/>
                <a:gd name="connsiteX3" fmla="*/ 6 w 1457"/>
                <a:gd name="connsiteY3" fmla="*/ 948 h 1626"/>
                <a:gd name="connsiteX4" fmla="*/ 778 w 1457"/>
                <a:gd name="connsiteY4" fmla="*/ 190 h 1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8" h="1626">
                  <a:moveTo>
                    <a:pt x="606" y="0"/>
                  </a:moveTo>
                  <a:cubicBezTo>
                    <a:pt x="1221" y="16"/>
                    <a:pt x="1458" y="536"/>
                    <a:pt x="1458" y="924"/>
                  </a:cubicBezTo>
                  <a:cubicBezTo>
                    <a:pt x="1458" y="1311"/>
                    <a:pt x="1143" y="1626"/>
                    <a:pt x="756" y="1626"/>
                  </a:cubicBezTo>
                  <a:cubicBezTo>
                    <a:pt x="368" y="1626"/>
                    <a:pt x="53" y="1296"/>
                    <a:pt x="6" y="948"/>
                  </a:cubicBezTo>
                  <a:cubicBezTo>
                    <a:pt x="-41" y="600"/>
                    <a:pt x="209" y="205"/>
                    <a:pt x="778" y="190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4" name="任意多边形 3"/>
            <p:cNvSpPr/>
            <p:nvPr>
              <p:custDataLst>
                <p:tags r:id="rId8"/>
              </p:custDataLst>
            </p:nvPr>
          </p:nvSpPr>
          <p:spPr>
            <a:xfrm>
              <a:off x="6650" y="4158"/>
              <a:ext cx="2613" cy="1911"/>
            </a:xfrm>
            <a:custGeom>
              <a:avLst/>
              <a:gdLst>
                <a:gd name="connsiteX0" fmla="*/ 485 w 1161"/>
                <a:gd name="connsiteY0" fmla="*/ 20 h 1310"/>
                <a:gd name="connsiteX1" fmla="*/ 1161 w 1161"/>
                <a:gd name="connsiteY1" fmla="*/ 753 h 1310"/>
                <a:gd name="connsiteX2" fmla="*/ 604 w 1161"/>
                <a:gd name="connsiteY2" fmla="*/ 1310 h 1310"/>
                <a:gd name="connsiteX3" fmla="*/ 10 w 1161"/>
                <a:gd name="connsiteY3" fmla="*/ 772 h 1310"/>
                <a:gd name="connsiteX4" fmla="*/ 470 w 1161"/>
                <a:gd name="connsiteY4" fmla="*/ 0 h 1310"/>
                <a:gd name="connsiteX5" fmla="*/ 485 w 1161"/>
                <a:gd name="connsiteY5" fmla="*/ 20 h 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" h="1310">
                  <a:moveTo>
                    <a:pt x="485" y="20"/>
                  </a:moveTo>
                  <a:cubicBezTo>
                    <a:pt x="973" y="33"/>
                    <a:pt x="1161" y="445"/>
                    <a:pt x="1161" y="753"/>
                  </a:cubicBezTo>
                  <a:cubicBezTo>
                    <a:pt x="1161" y="1060"/>
                    <a:pt x="911" y="1310"/>
                    <a:pt x="604" y="1310"/>
                  </a:cubicBezTo>
                  <a:cubicBezTo>
                    <a:pt x="297" y="1310"/>
                    <a:pt x="47" y="1048"/>
                    <a:pt x="10" y="772"/>
                  </a:cubicBezTo>
                  <a:cubicBezTo>
                    <a:pt x="-28" y="496"/>
                    <a:pt x="19" y="12"/>
                    <a:pt x="470" y="0"/>
                  </a:cubicBezTo>
                  <a:lnTo>
                    <a:pt x="485" y="2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6" name="任意多边形 5"/>
            <p:cNvSpPr/>
            <p:nvPr>
              <p:custDataLst>
                <p:tags r:id="rId9"/>
              </p:custDataLst>
            </p:nvPr>
          </p:nvSpPr>
          <p:spPr>
            <a:xfrm>
              <a:off x="6569" y="3983"/>
              <a:ext cx="2885" cy="2156"/>
            </a:xfrm>
            <a:custGeom>
              <a:avLst/>
              <a:gdLst>
                <a:gd name="connsiteX0" fmla="*/ 606 w 1457"/>
                <a:gd name="connsiteY0" fmla="*/ 0 h 1626"/>
                <a:gd name="connsiteX1" fmla="*/ 1458 w 1457"/>
                <a:gd name="connsiteY1" fmla="*/ 924 h 1626"/>
                <a:gd name="connsiteX2" fmla="*/ 756 w 1457"/>
                <a:gd name="connsiteY2" fmla="*/ 1626 h 1626"/>
                <a:gd name="connsiteX3" fmla="*/ 6 w 1457"/>
                <a:gd name="connsiteY3" fmla="*/ 948 h 1626"/>
                <a:gd name="connsiteX4" fmla="*/ 778 w 1457"/>
                <a:gd name="connsiteY4" fmla="*/ 190 h 1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8" h="1626">
                  <a:moveTo>
                    <a:pt x="606" y="0"/>
                  </a:moveTo>
                  <a:cubicBezTo>
                    <a:pt x="1221" y="16"/>
                    <a:pt x="1458" y="536"/>
                    <a:pt x="1458" y="924"/>
                  </a:cubicBezTo>
                  <a:cubicBezTo>
                    <a:pt x="1458" y="1311"/>
                    <a:pt x="1143" y="1626"/>
                    <a:pt x="756" y="1626"/>
                  </a:cubicBezTo>
                  <a:cubicBezTo>
                    <a:pt x="368" y="1626"/>
                    <a:pt x="53" y="1296"/>
                    <a:pt x="6" y="948"/>
                  </a:cubicBezTo>
                  <a:cubicBezTo>
                    <a:pt x="-41" y="600"/>
                    <a:pt x="209" y="205"/>
                    <a:pt x="778" y="190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>
              <p:custDataLst>
                <p:tags r:id="rId10"/>
              </p:custDataLst>
            </p:nvPr>
          </p:nvSpPr>
          <p:spPr>
            <a:xfrm>
              <a:off x="2402" y="4442"/>
              <a:ext cx="2946" cy="1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indent="0" algn="ctr">
                <a:lnSpc>
                  <a:spcPct val="125000"/>
                </a:lnSpc>
                <a:defRPr/>
              </a:pPr>
              <a:r>
                <a:rPr lang="en-US" altLang="zh-CN" sz="24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9</a:t>
              </a:r>
              <a:endParaRPr lang="en-US" altLang="zh-CN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24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nine </a:t>
              </a:r>
              <a:endParaRPr lang="en-US" altLang="zh-CN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11"/>
              </p:custDataLst>
            </p:nvPr>
          </p:nvSpPr>
          <p:spPr>
            <a:xfrm>
              <a:off x="6583" y="4668"/>
              <a:ext cx="2946" cy="1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10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ten </a:t>
              </a:r>
              <a:endPara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12" name="图片 11" descr="微信图片_20240504222031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394" y="4207"/>
              <a:ext cx="1703" cy="1703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3048000" y="635000"/>
            <a:ext cx="6096635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Number </a:t>
            </a:r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数字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31" name="图片 30" descr="微信图片_2024050422212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flipH="1">
            <a:off x="-164465" y="5495925"/>
            <a:ext cx="1815465" cy="1815465"/>
          </a:xfrm>
          <a:prstGeom prst="rect">
            <a:avLst/>
          </a:prstGeom>
        </p:spPr>
      </p:pic>
      <p:pic>
        <p:nvPicPr>
          <p:cNvPr id="34" name="图片 33" descr="微信图片_20240504222241"/>
          <p:cNvPicPr>
            <a:picLocks noChangeAspect="1"/>
          </p:cNvPicPr>
          <p:nvPr/>
        </p:nvPicPr>
        <p:blipFill>
          <a:blip r:embed="rId15"/>
          <a:srcRect t="6258" r="9832"/>
          <a:stretch>
            <a:fillRect/>
          </a:stretch>
        </p:blipFill>
        <p:spPr>
          <a:xfrm flipH="1">
            <a:off x="10596245" y="4917440"/>
            <a:ext cx="1866265" cy="19405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16530" y="4538980"/>
            <a:ext cx="8190230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chemeClr val="accent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尝试造个句吧！</a:t>
            </a:r>
            <a:r>
              <a:rPr lang="en-US" altLang="zh-CN" sz="2800" b="1">
                <a:solidFill>
                  <a:schemeClr val="accent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                    </a:t>
            </a:r>
            <a:r>
              <a:rPr lang="zh-CN" altLang="en-US" sz="2400" b="1">
                <a:solidFill>
                  <a:schemeClr val="tx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这是【数字】。</a:t>
            </a:r>
            <a:endParaRPr lang="zh-CN" altLang="en-US" sz="2800" b="1">
              <a:solidFill>
                <a:schemeClr val="accent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/>
            <a:r>
              <a:rPr lang="en-US" altLang="zh-CN" sz="2800" b="1">
                <a:solidFill>
                  <a:schemeClr val="accent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Try to make a sentence</a:t>
            </a:r>
            <a:r>
              <a:rPr lang="zh-CN" altLang="en-US" sz="2800" b="1">
                <a:solidFill>
                  <a:schemeClr val="accent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：</a:t>
            </a:r>
            <a:r>
              <a:rPr lang="en-US" altLang="en-US" sz="2800" b="1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This is [number].</a:t>
            </a:r>
            <a:endParaRPr lang="en-US" altLang="en-US" sz="2800" b="1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r>
              <a:rPr lang="en-US" altLang="zh-CN" sz="2800" b="1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For example:This is ten.</a:t>
            </a:r>
            <a:endParaRPr lang="en-US" altLang="zh-CN" sz="2800" b="1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345440" y="400685"/>
            <a:ext cx="11454765" cy="5984875"/>
          </a:xfrm>
          <a:prstGeom prst="roundRect">
            <a:avLst>
              <a:gd name="adj" fmla="val 1503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76200" dist="38100" dir="36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10190480" y="-46990"/>
            <a:ext cx="2026285" cy="23006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48000" y="635000"/>
            <a:ext cx="6096635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Color </a:t>
            </a:r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颜色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51" name="组合 50"/>
          <p:cNvGrpSpPr/>
          <p:nvPr>
            <p:custDataLst>
              <p:tags r:id="rId3"/>
            </p:custDataLst>
          </p:nvPr>
        </p:nvGrpSpPr>
        <p:grpSpPr>
          <a:xfrm>
            <a:off x="4721225" y="2384425"/>
            <a:ext cx="3174365" cy="3174365"/>
            <a:chOff x="7090" y="3809"/>
            <a:chExt cx="4999" cy="4999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34" name="任意多边形 33"/>
            <p:cNvSpPr/>
            <p:nvPr>
              <p:custDataLst>
                <p:tags r:id="rId4"/>
              </p:custDataLst>
            </p:nvPr>
          </p:nvSpPr>
          <p:spPr>
            <a:xfrm>
              <a:off x="7095" y="3812"/>
              <a:ext cx="2336" cy="2320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336" h="2320">
                  <a:moveTo>
                    <a:pt x="2336" y="0"/>
                  </a:moveTo>
                  <a:lnTo>
                    <a:pt x="2336" y="2320"/>
                  </a:lnTo>
                  <a:lnTo>
                    <a:pt x="0" y="2320"/>
                  </a:lnTo>
                  <a:lnTo>
                    <a:pt x="1" y="2304"/>
                  </a:lnTo>
                  <a:cubicBezTo>
                    <a:pt x="95" y="1073"/>
                    <a:pt x="1080" y="91"/>
                    <a:pt x="2312" y="1"/>
                  </a:cubicBezTo>
                  <a:lnTo>
                    <a:pt x="233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>
              <p:custDataLst>
                <p:tags r:id="rId5"/>
              </p:custDataLst>
            </p:nvPr>
          </p:nvSpPr>
          <p:spPr>
            <a:xfrm>
              <a:off x="7090" y="6397"/>
              <a:ext cx="2341" cy="2411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341" h="2411">
                  <a:moveTo>
                    <a:pt x="0" y="0"/>
                  </a:moveTo>
                  <a:lnTo>
                    <a:pt x="2341" y="0"/>
                  </a:lnTo>
                  <a:lnTo>
                    <a:pt x="2341" y="2411"/>
                  </a:lnTo>
                  <a:lnTo>
                    <a:pt x="2312" y="2409"/>
                  </a:lnTo>
                  <a:cubicBezTo>
                    <a:pt x="1050" y="2315"/>
                    <a:pt x="49" y="1285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>
              <p:custDataLst>
                <p:tags r:id="rId6"/>
              </p:custDataLst>
            </p:nvPr>
          </p:nvSpPr>
          <p:spPr>
            <a:xfrm>
              <a:off x="9693" y="6394"/>
              <a:ext cx="2397" cy="241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397" h="2414">
                  <a:moveTo>
                    <a:pt x="0" y="0"/>
                  </a:moveTo>
                  <a:lnTo>
                    <a:pt x="2397" y="0"/>
                  </a:lnTo>
                  <a:lnTo>
                    <a:pt x="2397" y="11"/>
                  </a:lnTo>
                  <a:cubicBezTo>
                    <a:pt x="2347" y="1306"/>
                    <a:pt x="1314" y="2349"/>
                    <a:pt x="23" y="2413"/>
                  </a:cubicBezTo>
                  <a:lnTo>
                    <a:pt x="0" y="24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>
              <p:custDataLst>
                <p:tags r:id="rId7"/>
              </p:custDataLst>
            </p:nvPr>
          </p:nvSpPr>
          <p:spPr>
            <a:xfrm>
              <a:off x="9693" y="3809"/>
              <a:ext cx="2392" cy="2323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392" h="2323">
                  <a:moveTo>
                    <a:pt x="0" y="0"/>
                  </a:moveTo>
                  <a:lnTo>
                    <a:pt x="20" y="1"/>
                  </a:lnTo>
                  <a:cubicBezTo>
                    <a:pt x="1280" y="62"/>
                    <a:pt x="2296" y="1056"/>
                    <a:pt x="2391" y="2307"/>
                  </a:cubicBezTo>
                  <a:lnTo>
                    <a:pt x="2392" y="2323"/>
                  </a:lnTo>
                  <a:lnTo>
                    <a:pt x="0" y="23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>
              <p:custDataLst>
                <p:tags r:id="rId8"/>
              </p:custDataLst>
            </p:nvPr>
          </p:nvSpPr>
          <p:spPr>
            <a:xfrm>
              <a:off x="7456" y="4192"/>
              <a:ext cx="4290" cy="42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2" name="椭圆 51"/>
          <p:cNvSpPr/>
          <p:nvPr>
            <p:custDataLst>
              <p:tags r:id="rId9"/>
            </p:custDataLst>
          </p:nvPr>
        </p:nvSpPr>
        <p:spPr>
          <a:xfrm>
            <a:off x="5015865" y="2625725"/>
            <a:ext cx="512445" cy="512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椭圆 52"/>
          <p:cNvSpPr/>
          <p:nvPr>
            <p:custDataLst>
              <p:tags r:id="rId10"/>
            </p:custDataLst>
          </p:nvPr>
        </p:nvSpPr>
        <p:spPr>
          <a:xfrm>
            <a:off x="7141845" y="2729230"/>
            <a:ext cx="512445" cy="512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r"/>
            <a:endParaRPr lang="zh-CN" altLang="en-US"/>
          </a:p>
        </p:txBody>
      </p:sp>
      <p:sp>
        <p:nvSpPr>
          <p:cNvPr id="54" name="椭圆 53"/>
          <p:cNvSpPr/>
          <p:nvPr>
            <p:custDataLst>
              <p:tags r:id="rId11"/>
            </p:custDataLst>
          </p:nvPr>
        </p:nvSpPr>
        <p:spPr>
          <a:xfrm>
            <a:off x="5015865" y="4728210"/>
            <a:ext cx="512445" cy="512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椭圆 54"/>
          <p:cNvSpPr/>
          <p:nvPr>
            <p:custDataLst>
              <p:tags r:id="rId12"/>
            </p:custDataLst>
          </p:nvPr>
        </p:nvSpPr>
        <p:spPr>
          <a:xfrm>
            <a:off x="7141845" y="4728210"/>
            <a:ext cx="512445" cy="512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r"/>
            <a:endParaRPr lang="zh-CN" altLang="en-US"/>
          </a:p>
        </p:txBody>
      </p:sp>
      <p:pic>
        <p:nvPicPr>
          <p:cNvPr id="56" name="图片 55" descr="微信图片_2024050422214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855210" y="2362835"/>
            <a:ext cx="3094355" cy="3094355"/>
          </a:xfrm>
          <a:prstGeom prst="rect">
            <a:avLst/>
          </a:prstGeom>
        </p:spPr>
      </p:pic>
      <p:sp>
        <p:nvSpPr>
          <p:cNvPr id="57" name="文本框 56"/>
          <p:cNvSpPr txBox="1"/>
          <p:nvPr>
            <p:custDataLst>
              <p:tags r:id="rId15"/>
            </p:custDataLst>
          </p:nvPr>
        </p:nvSpPr>
        <p:spPr>
          <a:xfrm>
            <a:off x="1059815" y="1976755"/>
            <a:ext cx="3110865" cy="20491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just">
              <a:lnSpc>
                <a:spcPct val="170000"/>
              </a:lnSpc>
            </a:pPr>
            <a:endParaRPr lang="en-US" sz="2000" noProof="0" dirty="0">
              <a:ln>
                <a:noFill/>
              </a:ln>
              <a:solidFill>
                <a:srgbClr val="FF959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lt"/>
              <a:sym typeface="+mn-lt"/>
            </a:endParaRPr>
          </a:p>
        </p:txBody>
      </p:sp>
      <p:sp>
        <p:nvSpPr>
          <p:cNvPr id="19" name="AutoShape 6"/>
          <p:cNvSpPr/>
          <p:nvPr>
            <p:custDataLst>
              <p:tags r:id="rId16"/>
            </p:custDataLst>
          </p:nvPr>
        </p:nvSpPr>
        <p:spPr>
          <a:xfrm>
            <a:off x="1600200" y="2103755"/>
            <a:ext cx="2463800" cy="1714500"/>
          </a:xfrm>
          <a:prstGeom prst="roundRect">
            <a:avLst>
              <a:gd name="adj" fmla="val 0"/>
            </a:avLst>
          </a:prstGeom>
          <a:solidFill>
            <a:srgbClr val="FECAC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7"/>
          <p:cNvSpPr/>
          <p:nvPr>
            <p:custDataLst>
              <p:tags r:id="rId17"/>
            </p:custDataLst>
          </p:nvPr>
        </p:nvSpPr>
        <p:spPr>
          <a:xfrm>
            <a:off x="1701800" y="2040255"/>
            <a:ext cx="2438400" cy="1714500"/>
          </a:xfrm>
          <a:prstGeom prst="roundRect">
            <a:avLst>
              <a:gd name="adj" fmla="val 0"/>
            </a:avLst>
          </a:prstGeom>
          <a:noFill/>
          <a:ln w="25400" cap="rnd" cmpd="sng">
            <a:solidFill>
              <a:srgbClr val="EF4444">
                <a:alpha val="100000"/>
              </a:srgbClr>
            </a:solidFill>
            <a:prstDash val="solid"/>
            <a:miter lim="10000000"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8"/>
          <p:cNvSpPr/>
          <p:nvPr>
            <p:custDataLst>
              <p:tags r:id="rId18"/>
            </p:custDataLst>
          </p:nvPr>
        </p:nvSpPr>
        <p:spPr>
          <a:xfrm>
            <a:off x="1701800" y="2103755"/>
            <a:ext cx="2286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101600" tIns="63500" rIns="101600" bIns="6350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DC262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Red</a:t>
            </a:r>
            <a:endParaRPr lang="en-US" sz="1400"/>
          </a:p>
          <a:p>
            <a:pPr marL="0" indent="0" algn="ctr">
              <a:lnSpc>
                <a:spcPct val="125000"/>
              </a:lnSpc>
            </a:pPr>
            <a:r>
              <a:rPr lang="en-US" sz="24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红色</a:t>
            </a:r>
            <a:endParaRPr lang="en-US" sz="2400" b="0" i="0" u="none" strike="noStrike">
              <a:solidFill>
                <a:srgbClr val="52525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ctr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Like a red apple 🍎</a:t>
            </a:r>
            <a:endParaRPr lang="en-US" sz="1600" b="0" i="0" u="none" strike="noStrike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2" name="AutoShape 12"/>
          <p:cNvSpPr/>
          <p:nvPr>
            <p:custDataLst>
              <p:tags r:id="rId19"/>
            </p:custDataLst>
          </p:nvPr>
        </p:nvSpPr>
        <p:spPr>
          <a:xfrm>
            <a:off x="1600200" y="3932555"/>
            <a:ext cx="2463800" cy="1714500"/>
          </a:xfrm>
          <a:prstGeom prst="roundRect">
            <a:avLst>
              <a:gd name="adj" fmla="val 0"/>
            </a:avLst>
          </a:prstGeom>
          <a:solidFill>
            <a:srgbClr val="FEF08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3" name="AutoShape 13"/>
          <p:cNvSpPr/>
          <p:nvPr>
            <p:custDataLst>
              <p:tags r:id="rId20"/>
            </p:custDataLst>
          </p:nvPr>
        </p:nvSpPr>
        <p:spPr>
          <a:xfrm>
            <a:off x="1701800" y="3869055"/>
            <a:ext cx="2438400" cy="1714500"/>
          </a:xfrm>
          <a:prstGeom prst="roundRect">
            <a:avLst>
              <a:gd name="adj" fmla="val 0"/>
            </a:avLst>
          </a:prstGeom>
          <a:noFill/>
          <a:ln w="25400" cap="rnd" cmpd="sng">
            <a:solidFill>
              <a:srgbClr val="EAB308">
                <a:alpha val="100000"/>
              </a:srgbClr>
            </a:solidFill>
            <a:prstDash val="solid"/>
            <a:miter lim="10000000"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5" name="AutoShape 14"/>
          <p:cNvSpPr/>
          <p:nvPr>
            <p:custDataLst>
              <p:tags r:id="rId21"/>
            </p:custDataLst>
          </p:nvPr>
        </p:nvSpPr>
        <p:spPr>
          <a:xfrm>
            <a:off x="1701800" y="3932555"/>
            <a:ext cx="2286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101600" tIns="63500" rIns="101600" bIns="6350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CA8A0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Yellow</a:t>
            </a:r>
            <a:endParaRPr lang="en-US" sz="1400"/>
          </a:p>
          <a:p>
            <a:pPr marL="0" indent="0" algn="ctr">
              <a:lnSpc>
                <a:spcPct val="125000"/>
              </a:lnSpc>
            </a:pPr>
            <a:r>
              <a:rPr lang="en-US" sz="24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黄色</a:t>
            </a:r>
            <a:endParaRPr lang="en-US" sz="2400" b="0" i="0" u="none" strike="noStrike">
              <a:solidFill>
                <a:srgbClr val="52525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ctr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Like a banana 🍌</a:t>
            </a:r>
            <a:endParaRPr lang="en-US" sz="1600" b="0" i="0" u="none" strike="noStrike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grpSp>
        <p:nvGrpSpPr>
          <p:cNvPr id="32" name="组合 31"/>
          <p:cNvGrpSpPr/>
          <p:nvPr>
            <p:custDataLst>
              <p:tags r:id="rId22"/>
            </p:custDataLst>
          </p:nvPr>
        </p:nvGrpSpPr>
        <p:grpSpPr>
          <a:xfrm>
            <a:off x="8389620" y="2037080"/>
            <a:ext cx="2540000" cy="3606800"/>
            <a:chOff x="7260" y="3220"/>
            <a:chExt cx="4000" cy="5680"/>
          </a:xfrm>
        </p:grpSpPr>
        <p:sp>
          <p:nvSpPr>
            <p:cNvPr id="26" name="AutoShape 9"/>
            <p:cNvSpPr/>
            <p:nvPr>
              <p:custDataLst>
                <p:tags r:id="rId23"/>
              </p:custDataLst>
            </p:nvPr>
          </p:nvSpPr>
          <p:spPr>
            <a:xfrm>
              <a:off x="7260" y="3320"/>
              <a:ext cx="3880" cy="2700"/>
            </a:xfrm>
            <a:prstGeom prst="roundRect">
              <a:avLst>
                <a:gd name="adj" fmla="val 0"/>
              </a:avLst>
            </a:prstGeom>
            <a:solidFill>
              <a:srgbClr val="BFDBFE">
                <a:alpha val="100000"/>
              </a:srgbClr>
            </a:solidFill>
            <a:ln w="25400" cap="flat" cmpd="sng">
              <a:noFill/>
              <a:prstDash val="solid"/>
              <a:round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  <a:endParaRPr sz="2400"/>
            </a:p>
          </p:txBody>
        </p:sp>
        <p:sp>
          <p:nvSpPr>
            <p:cNvPr id="27" name="AutoShape 10"/>
            <p:cNvSpPr/>
            <p:nvPr>
              <p:custDataLst>
                <p:tags r:id="rId24"/>
              </p:custDataLst>
            </p:nvPr>
          </p:nvSpPr>
          <p:spPr>
            <a:xfrm>
              <a:off x="7420" y="3220"/>
              <a:ext cx="3840" cy="2700"/>
            </a:xfrm>
            <a:prstGeom prst="roundRect">
              <a:avLst>
                <a:gd name="adj" fmla="val 0"/>
              </a:avLst>
            </a:prstGeom>
            <a:noFill/>
            <a:ln w="25400" cap="rnd" cmpd="sng">
              <a:solidFill>
                <a:srgbClr val="3B82F6">
                  <a:alpha val="100000"/>
                </a:srgbClr>
              </a:solidFill>
              <a:prstDash val="solid"/>
              <a:miter lim="10000000"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sp>
          <p:nvSpPr>
            <p:cNvPr id="28" name="AutoShape 11"/>
            <p:cNvSpPr/>
            <p:nvPr>
              <p:custDataLst>
                <p:tags r:id="rId25"/>
              </p:custDataLst>
            </p:nvPr>
          </p:nvSpPr>
          <p:spPr>
            <a:xfrm>
              <a:off x="7420" y="3320"/>
              <a:ext cx="3600" cy="24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101600" tIns="63500" rIns="101600" bIns="6350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4000" b="1" i="0" u="none" strike="noStrike">
                  <a:solidFill>
                    <a:srgbClr val="2563EB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Blue</a:t>
              </a:r>
              <a:endParaRPr lang="en-US" sz="1400"/>
            </a:p>
            <a:p>
              <a:pPr marL="0" indent="0" algn="ctr">
                <a:lnSpc>
                  <a:spcPct val="125000"/>
                </a:lnSpc>
              </a:pPr>
              <a:r>
                <a:rPr lang="en-US" sz="2400" b="0" i="0" u="none" strike="noStrike">
                  <a:solidFill>
                    <a:srgbClr val="525252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蓝色</a:t>
              </a:r>
              <a:endParaRPr lang="en-US" sz="24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endParaRPr>
            </a:p>
            <a:p>
              <a:pPr marL="0" indent="0" algn="ctr">
                <a:lnSpc>
                  <a:spcPct val="125000"/>
                </a:lnSpc>
              </a:pPr>
              <a:r>
                <a:rPr lang="en-US" sz="1600" b="0" i="0" u="none" strike="noStrike">
                  <a:solidFill>
                    <a:srgbClr val="646464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Like the blue sky ☁️</a:t>
              </a:r>
              <a:endParaRPr lang="en-US" sz="16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endParaRPr>
            </a:p>
          </p:txBody>
        </p:sp>
        <p:sp>
          <p:nvSpPr>
            <p:cNvPr id="29" name="AutoShape 15"/>
            <p:cNvSpPr/>
            <p:nvPr>
              <p:custDataLst>
                <p:tags r:id="rId26"/>
              </p:custDataLst>
            </p:nvPr>
          </p:nvSpPr>
          <p:spPr>
            <a:xfrm>
              <a:off x="7260" y="6200"/>
              <a:ext cx="3880" cy="2700"/>
            </a:xfrm>
            <a:prstGeom prst="roundRect">
              <a:avLst>
                <a:gd name="adj" fmla="val 0"/>
              </a:avLst>
            </a:prstGeom>
            <a:solidFill>
              <a:srgbClr val="BBF7D0">
                <a:alpha val="100000"/>
              </a:srgbClr>
            </a:solidFill>
            <a:ln w="25400" cap="flat" cmpd="sng">
              <a:noFill/>
              <a:prstDash val="solid"/>
              <a:round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sp>
          <p:nvSpPr>
            <p:cNvPr id="30" name="AutoShape 16"/>
            <p:cNvSpPr/>
            <p:nvPr>
              <p:custDataLst>
                <p:tags r:id="rId27"/>
              </p:custDataLst>
            </p:nvPr>
          </p:nvSpPr>
          <p:spPr>
            <a:xfrm>
              <a:off x="7420" y="6100"/>
              <a:ext cx="3840" cy="2700"/>
            </a:xfrm>
            <a:prstGeom prst="roundRect">
              <a:avLst>
                <a:gd name="adj" fmla="val 0"/>
              </a:avLst>
            </a:prstGeom>
            <a:noFill/>
            <a:ln w="25400" cap="rnd" cmpd="sng">
              <a:solidFill>
                <a:srgbClr val="22C55E">
                  <a:alpha val="100000"/>
                </a:srgbClr>
              </a:solidFill>
              <a:prstDash val="solid"/>
              <a:miter lim="10000000"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sp>
          <p:nvSpPr>
            <p:cNvPr id="31" name="AutoShape 17"/>
            <p:cNvSpPr/>
            <p:nvPr>
              <p:custDataLst>
                <p:tags r:id="rId28"/>
              </p:custDataLst>
            </p:nvPr>
          </p:nvSpPr>
          <p:spPr>
            <a:xfrm>
              <a:off x="7420" y="6200"/>
              <a:ext cx="3600" cy="24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101600" tIns="63500" rIns="101600" bIns="6350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4000" b="1" i="0" u="none" strike="noStrike">
                  <a:solidFill>
                    <a:srgbClr val="16A34A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Green</a:t>
              </a:r>
              <a:endParaRPr lang="en-US" sz="1400"/>
            </a:p>
            <a:p>
              <a:pPr marL="0" indent="0" algn="ctr">
                <a:lnSpc>
                  <a:spcPct val="125000"/>
                </a:lnSpc>
              </a:pPr>
              <a:r>
                <a:rPr lang="en-US" sz="2400" b="0" i="0" u="none" strike="noStrike">
                  <a:solidFill>
                    <a:srgbClr val="525252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绿色</a:t>
              </a:r>
              <a:endParaRPr lang="en-US" sz="24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endParaRPr>
            </a:p>
            <a:p>
              <a:pPr marL="0" indent="0" algn="ctr">
                <a:lnSpc>
                  <a:spcPct val="125000"/>
                </a:lnSpc>
              </a:pPr>
              <a:r>
                <a:rPr lang="en-US" sz="1600" b="0" i="0" u="none" strike="noStrike">
                  <a:solidFill>
                    <a:srgbClr val="646464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Like green leaves 🌿</a:t>
              </a:r>
              <a:endParaRPr lang="en-US" sz="16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endParaRPr>
            </a:p>
          </p:txBody>
        </p:sp>
      </p:grpSp>
    </p:spTree>
    <p:custDataLst>
      <p:tags r:id="rId29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01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02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03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04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05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06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8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1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2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3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4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5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6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7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8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9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1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2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3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4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5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6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7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8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9.xml><?xml version="1.0" encoding="utf-8"?>
<p:tagLst xmlns:p="http://schemas.openxmlformats.org/presentationml/2006/main">
  <p:tag name="KSO_WM_DIAGRAM_VIRTUALLY_FRAME" val="{&quot;height&quot;:356.9695275590551,&quot;left&quot;:80.39196850393701,&quot;top&quot;:114.28047244094486,&quot;width&quot;:784.708031496063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1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32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33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34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35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36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37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38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39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1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2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3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4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5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6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7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8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9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52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53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54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55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56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57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58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59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1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2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3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4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5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6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7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8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9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71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72.xml><?xml version="1.0" encoding="utf-8"?>
<p:tagLst xmlns:p="http://schemas.openxmlformats.org/presentationml/2006/main">
  <p:tag name="KSO_WM_DIAGRAM_VIRTUALLY_FRAME" val="{&quot;height&quot;:356.9695275590551,&quot;left&quot;:80.39196850393701,&quot;top&quot;:114.28047244094486,&quot;width&quot;:784.708031496063}"/>
</p:tagLst>
</file>

<file path=ppt/tags/tag173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74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75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76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77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78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79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81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82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83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84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85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7.xml><?xml version="1.0" encoding="utf-8"?>
<p:tagLst xmlns:p="http://schemas.openxmlformats.org/presentationml/2006/main">
  <p:tag name="KSO_WM_DIAGRAM_VIRTUALLY_FRAME" val="{&quot;height&quot;:356.9695275590551,&quot;left&quot;:80.39196850393701,&quot;top&quot;:114.28047244094486,&quot;width&quot;:808.608031496063}"/>
</p:tagLst>
</file>

<file path=ppt/tags/tag188.xml><?xml version="1.0" encoding="utf-8"?>
<p:tagLst xmlns:p="http://schemas.openxmlformats.org/presentationml/2006/main">
  <p:tag name="KSO_WM_DIAGRAM_VIRTUALLY_FRAME" val="{&quot;height&quot;:356.9695275590551,&quot;left&quot;:80.39196850393701,&quot;top&quot;:114.28047244094486,&quot;width&quot;:808.608031496063}"/>
</p:tagLst>
</file>

<file path=ppt/tags/tag189.xml><?xml version="1.0" encoding="utf-8"?>
<p:tagLst xmlns:p="http://schemas.openxmlformats.org/presentationml/2006/main">
  <p:tag name="KSO_WM_DIAGRAM_VIRTUALLY_FRAME" val="{&quot;height&quot;:384.8,&quot;left&quot;:88.95,&quot;top&quot;:126.9,&quot;width&quot;:414.8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191.xml><?xml version="1.0" encoding="utf-8"?>
<p:tagLst xmlns:p="http://schemas.openxmlformats.org/presentationml/2006/main">
  <p:tag name="KSO_WM_DIAGRAM_VIRTUALLY_FRAME" val="{&quot;height&quot;:397.0195275590551,&quot;left&quot;:80.39196850393701,&quot;top&quot;:114.28047244094486,&quot;width&quot;:808.608031496063}"/>
</p:tagLst>
</file>

<file path=ppt/tags/tag192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193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194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195.xml><?xml version="1.0" encoding="utf-8"?>
<p:tagLst xmlns:p="http://schemas.openxmlformats.org/presentationml/2006/main">
  <p:tag name="KSO_WM_DIAGRAM_VIRTUALLY_FRAME" val="{&quot;height&quot;:397.0195275590551,&quot;left&quot;:80.39196850393701,&quot;top&quot;:114.28047244094486,&quot;width&quot;:808.608031496063}"/>
</p:tagLst>
</file>

<file path=ppt/tags/tag196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197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198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199.xml><?xml version="1.0" encoding="utf-8"?>
<p:tagLst xmlns:p="http://schemas.openxmlformats.org/presentationml/2006/main">
  <p:tag name="KSO_WM_DIAGRAM_VIRTUALLY_FRAME" val="{&quot;height&quot;:397.0195275590551,&quot;left&quot;:80.39196850393701,&quot;top&quot;:114.28047244094486,&quot;width&quot;:808.608031496063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01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02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03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04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05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06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07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08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09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11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12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13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14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15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16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17.xml><?xml version="1.0" encoding="utf-8"?>
<p:tagLst xmlns:p="http://schemas.openxmlformats.org/presentationml/2006/main">
  <p:tag name="KSO_WM_DIAGRAM_VIRTUALLY_FRAME" val="{&quot;height&quot;:384.8,&quot;left&quot;:88.95,&quot;top&quot;:126.9,&quot;width&quot;:449.2}"/>
</p:tagLst>
</file>

<file path=ppt/tags/tag2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19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22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2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26.xml><?xml version="1.0" encoding="utf-8"?>
<p:tagLst xmlns:p="http://schemas.openxmlformats.org/presentationml/2006/main">
  <p:tag name="commondata" val="eyJjb3VudCI6MTUsImhkaWQiOiIzNTU0ZTAzMDkyOGJkMzBhNjJiNDJiNzUyZDlhZWUxNyIsInVzZXJDb3VudCI6Mn0=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65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66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67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68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69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71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72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73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74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75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76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77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78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79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81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82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83.xml><?xml version="1.0" encoding="utf-8"?>
<p:tagLst xmlns:p="http://schemas.openxmlformats.org/presentationml/2006/main">
  <p:tag name="KSO_WM_DIAGRAM_VIRTUALLY_FRAME" val="{&quot;height&quot;:406.95,&quot;left&quot;:431.45,&quot;top&quot;:54.3,&quot;width&quot;:416.7}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88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89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1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2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3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4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5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6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7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8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9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1211</Words>
  <Application>WPS 演示</Application>
  <PresentationFormat>宽屏</PresentationFormat>
  <Paragraphs>167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Noto Sans SC</vt:lpstr>
      <vt:lpstr>华文琥珀</vt:lpstr>
      <vt:lpstr>汉仪晓波花月圆简</vt:lpstr>
      <vt:lpstr>方正舒体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曾思琦</cp:lastModifiedBy>
  <cp:revision>154</cp:revision>
  <dcterms:created xsi:type="dcterms:W3CDTF">2019-06-19T02:08:00Z</dcterms:created>
  <dcterms:modified xsi:type="dcterms:W3CDTF">2026-06-04T06:46:42Z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>24EEE86E93D542B39B8B5B239829093A_13</vt:lpwstr>
  </property>
  <property fmtid="{D5CDD505-2E9C-101B-9397-08002B2CF9AE}" pid="4" name="KSOTemplateUUID">
    <vt:lpwstr>v1.0_mb_J/9Mhe0fxFX8M67s1IGWxQ==</vt:lpwstr>
  </property>
</Properties>
</file>