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7"/>
  </p:notesMasterIdLst>
  <p:handoutMasterIdLst>
    <p:handoutMasterId r:id="rId19"/>
  </p:handoutMasterIdLst>
  <p:sldIdLst>
    <p:sldId id="442" r:id="rId4"/>
    <p:sldId id="443" r:id="rId5"/>
    <p:sldId id="444" r:id="rId6"/>
    <p:sldId id="464" r:id="rId8"/>
    <p:sldId id="461" r:id="rId9"/>
    <p:sldId id="454" r:id="rId10"/>
    <p:sldId id="463" r:id="rId11"/>
    <p:sldId id="455" r:id="rId12"/>
    <p:sldId id="462" r:id="rId13"/>
    <p:sldId id="459" r:id="rId14"/>
    <p:sldId id="460" r:id="rId15"/>
    <p:sldId id="457" r:id="rId16"/>
    <p:sldId id="453" r:id="rId17"/>
    <p:sldId id="449" r:id="rId18"/>
  </p:sldIdLst>
  <p:sldSz cx="12192000" cy="6858000"/>
  <p:notesSz cx="6858000" cy="9144000"/>
  <p:embeddedFontLst>
    <p:embeddedFont>
      <p:font typeface="微软雅黑" panose="020B0503020204020204" pitchFamily="34" charset="-122"/>
      <p:regular r:id="rId23"/>
    </p:embeddedFont>
    <p:embeddedFont>
      <p:font typeface="Noto Sans SC" panose="020B0200000000000000" charset="-122"/>
      <p:regular r:id="rId24"/>
    </p:embeddedFont>
    <p:embeddedFont>
      <p:font typeface="华文琥珀" panose="02010800040101010101" charset="-122"/>
      <p:regular r:id="rId25"/>
    </p:embeddedFont>
  </p:embeddedFontLst>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0" userDrawn="1">
          <p15:clr>
            <a:srgbClr val="A4A3A4"/>
          </p15:clr>
        </p15:guide>
        <p15:guide id="2" pos="382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7BB7"/>
    <a:srgbClr val="FDCFCF"/>
    <a:srgbClr val="FBBCBC"/>
    <a:srgbClr val="FF9590"/>
    <a:srgbClr val="FFEFE0"/>
    <a:srgbClr val="F99898"/>
    <a:srgbClr val="FEDADA"/>
    <a:srgbClr val="FAC7C6"/>
    <a:srgbClr val="FFE4AF"/>
    <a:srgbClr val="F3777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40"/>
        <p:guide pos="382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notesMaster" Target="notesMasters/notesMaster1.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6" Type="http://schemas.openxmlformats.org/officeDocument/2006/relationships/tags" Target="tags/tag95.xml"/><Relationship Id="rId25" Type="http://schemas.openxmlformats.org/officeDocument/2006/relationships/font" Target="fonts/font3.fntdata"/><Relationship Id="rId24" Type="http://schemas.openxmlformats.org/officeDocument/2006/relationships/font" Target="fonts/font2.fntdata"/><Relationship Id="rId23" Type="http://schemas.openxmlformats.org/officeDocument/2006/relationships/font" Target="fonts/font1.fntdata"/><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handoutMaster" Target="handoutMasters/handoutMaster1.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微软雅黑" panose="020B0503020204020204" pitchFamily="34" charset="-122"/>
              <a:ea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pitchFamily="34" charset="-122"/>
                <a:ea typeface="微软雅黑" panose="020B0503020204020204" pitchFamily="34" charset="-122"/>
              </a:rPr>
            </a:fld>
            <a:endParaRPr lang="zh-CN" altLang="en-US">
              <a:latin typeface="微软雅黑" panose="020B0503020204020204" pitchFamily="34" charset="-122"/>
              <a:ea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pitchFamily="34" charset="-122"/>
              <a:ea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pitchFamily="34" charset="-122"/>
                <a:ea typeface="微软雅黑" panose="020B0503020204020204" pitchFamily="34" charset="-122"/>
              </a:rPr>
            </a:fld>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en-US">
                <a:solidFill>
                  <a:srgbClr val="000000"/>
                </a:solidFill>
                <a:sym typeface="+mn-ea"/>
              </a:rPr>
              <a:t>Great job with the warm-up! Now, let's move on to the main part of our lesson. We are going to learn some very useful new words about numbers and colors. Let's get started!</a:t>
            </a: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dirty="0">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endParaRPr lang="cs-CZ"/>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在颁奖之前，让我们先来回顾一下低年级的小朋友们在这六周里学到了多少新知识吧！我们学会了从1数到10，认识了彩虹的颜色，还认识了好多可爱的小动物和美味的食物！你们真是太了不起了！</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第一关来啦！规则很简单。老师会给出一个类别，比如“颜色”或者“动物”。低年级的小朋友们，你们需要轮流说出这个类别里的单词。高年级的大朋友们，你们的挑战升级啦，需要用说出的单词造一个完整的句子。准备好了吗？Let's start!</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第二关，考验大家想象力和默契的时候到了！我们来玩“英语你画我猜”。请大家找到自己的小伙伴，组成一个两人小组。一个人根据抽到的单词卡片画画，另一个人来猜是什么单词。注意哦，只能画，不能说话提示！如果猜对了，你们俩都会得到积分奖励！</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algn="l"/>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a:lnSpc>
                <a:spcPct val="130000"/>
              </a:lnSpc>
              <a:buFont typeface="Wingdings" panose="05000000000000000000" pitchFamily="2" charset="2"/>
              <a:buChar char="l"/>
              <a:defRPr spc="150" baseline="0">
                <a:solidFill>
                  <a:schemeClr val="tx1">
                    <a:lumMod val="65000"/>
                    <a:lumOff val="35000"/>
                  </a:schemeClr>
                </a:solidFill>
              </a:defRPr>
            </a:lvl1pPr>
            <a:lvl2pPr marL="685800" indent="-228600">
              <a:lnSpc>
                <a:spcPct val="130000"/>
              </a:lnSpc>
              <a:buFont typeface="Wingdings" panose="05000000000000000000" pitchFamily="2" charset="2"/>
              <a:buChar char="l"/>
              <a:defRPr spc="150" baseline="0">
                <a:solidFill>
                  <a:schemeClr val="tx1">
                    <a:lumMod val="65000"/>
                    <a:lumOff val="35000"/>
                  </a:schemeClr>
                </a:solidFill>
              </a:defRPr>
            </a:lvl2pPr>
            <a:lvl3pPr marL="1143000" indent="-228600">
              <a:lnSpc>
                <a:spcPct val="130000"/>
              </a:lnSpc>
              <a:buFont typeface="Wingdings" panose="05000000000000000000" pitchFamily="2" charset="2"/>
              <a:buChar char="l"/>
              <a:defRPr spc="150" baseline="0">
                <a:solidFill>
                  <a:schemeClr val="tx1">
                    <a:lumMod val="65000"/>
                    <a:lumOff val="35000"/>
                  </a:schemeClr>
                </a:solidFill>
              </a:defRPr>
            </a:lvl3pPr>
            <a:lvl4pPr marL="1600200" indent="-228600">
              <a:lnSpc>
                <a:spcPct val="130000"/>
              </a:lnSpc>
              <a:buFont typeface="Wingdings" panose="05000000000000000000" pitchFamily="2" charset="2"/>
              <a:buChar char="l"/>
              <a:defRPr spc="150" baseline="0">
                <a:solidFill>
                  <a:schemeClr val="tx1">
                    <a:lumMod val="65000"/>
                    <a:lumOff val="35000"/>
                  </a:schemeClr>
                </a:solidFill>
              </a:defRPr>
            </a:lvl4pPr>
            <a:lvl5pPr marL="2057400" indent="-228600">
              <a:lnSpc>
                <a:spcPct val="130000"/>
              </a:lnSpc>
              <a:buFont typeface="Wingdings" panose="05000000000000000000" pitchFamily="2" charset="2"/>
              <a:buChar char="l"/>
              <a:defRPr spc="150" baseline="0">
                <a:solidFill>
                  <a:schemeClr val="tx1">
                    <a:lumMod val="65000"/>
                    <a:lumOff val="3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AF1"/>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marR="0" lvl="1" indent="0" algn="l"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914400" marR="0" lvl="2"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371600" marR="0" lvl="3"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828800" marR="0" lvl="4"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Wingdings" panose="05000000000000000000" pitchFamily="2" charset="2"/>
              <a:buChar char="l"/>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4pPr>
            <a:lvl5pPr>
              <a:lnSpc>
                <a:spcPct val="13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Wingdings" panose="05000000000000000000" pitchFamily="2" charset="2"/>
              <a:buChar char="l"/>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Wingdings" panose="05000000000000000000" pitchFamily="2" charset="2"/>
              <a:buChar char="l"/>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1264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hasCustomPrompt="1"/>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4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stStyle>
          <a:p>
            <a:pPr lvl="0"/>
            <a:r>
              <a:rPr dirty="0">
                <a:sym typeface="+mn-ea"/>
              </a:rPr>
              <a:t>单击此处编辑文本</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hasCustomPrompt="1"/>
            <p:custDataLst>
              <p:tags r:id="rId3"/>
            </p:custDataLst>
          </p:nvPr>
        </p:nvSpPr>
        <p:spPr>
          <a:xfrm>
            <a:off x="914400" y="914400"/>
            <a:ext cx="9169200" cy="5029200"/>
          </a:xfrm>
        </p:spPr>
        <p:txBody>
          <a:bodyPr vert="eaVert" lIns="46800" tIns="46800" rIns="46800" bIns="46800"/>
          <a:lstStyle>
            <a:lvl1pPr indent="0" eaLnBrk="1" fontAlgn="auto" latinLnBrk="0" hangingPunct="1">
              <a:lnSpc>
                <a:spcPct val="160000"/>
              </a:lnSpc>
              <a:spcAft>
                <a:spcPts val="1600"/>
              </a:spcAft>
              <a:buNone/>
              <a:defRPr spc="300" baseline="0">
                <a:solidFill>
                  <a:schemeClr val="tx1">
                    <a:lumMod val="65000"/>
                    <a:lumOff val="35000"/>
                  </a:schemeClr>
                </a:solidFill>
              </a:defRPr>
            </a:lvl1pPr>
            <a:lvl2pPr indent="0" eaLnBrk="1" fontAlgn="auto" latinLnBrk="0" hangingPunct="1">
              <a:lnSpc>
                <a:spcPct val="160000"/>
              </a:lnSpc>
              <a:spcAft>
                <a:spcPts val="1600"/>
              </a:spcAft>
              <a:buNone/>
              <a:defRPr spc="300" baseline="0">
                <a:solidFill>
                  <a:schemeClr val="tx1">
                    <a:lumMod val="65000"/>
                    <a:lumOff val="35000"/>
                  </a:schemeClr>
                </a:solidFill>
              </a:defRPr>
            </a:lvl2pPr>
            <a:lvl3pPr indent="0" eaLnBrk="1" fontAlgn="auto" latinLnBrk="0" hangingPunct="1">
              <a:lnSpc>
                <a:spcPct val="160000"/>
              </a:lnSpc>
              <a:spcAft>
                <a:spcPts val="1600"/>
              </a:spcAft>
              <a:buNone/>
              <a:defRPr spc="300" baseline="0">
                <a:solidFill>
                  <a:schemeClr val="tx1">
                    <a:lumMod val="65000"/>
                    <a:lumOff val="35000"/>
                  </a:schemeClr>
                </a:solidFill>
              </a:defRPr>
            </a:lvl3pPr>
            <a:lvl4pPr indent="0" eaLnBrk="1" fontAlgn="auto" latinLnBrk="0" hangingPunct="1">
              <a:lnSpc>
                <a:spcPct val="160000"/>
              </a:lnSpc>
              <a:spcAft>
                <a:spcPts val="1600"/>
              </a:spcAft>
              <a:buNone/>
              <a:defRPr spc="300" baseline="0">
                <a:solidFill>
                  <a:schemeClr val="tx1">
                    <a:lumMod val="65000"/>
                    <a:lumOff val="35000"/>
                  </a:schemeClr>
                </a:solidFill>
              </a:defRPr>
            </a:lvl4pPr>
            <a:lvl5pPr indent="0" eaLnBrk="1" fontAlgn="auto" latinLnBrk="0" hangingPunct="1">
              <a:lnSpc>
                <a:spcPct val="160000"/>
              </a:lnSpc>
              <a:spcAft>
                <a:spcPts val="1600"/>
              </a:spcAft>
              <a:buNone/>
              <a:defRPr spc="300" baseline="0">
                <a:solidFill>
                  <a:schemeClr val="tx1">
                    <a:lumMod val="65000"/>
                    <a:lumOff val="35000"/>
                  </a:schemeClr>
                </a:solidFill>
              </a:defRPr>
            </a:lvl5pPr>
          </a:lstStyle>
          <a:p>
            <a:pPr lvl="0"/>
            <a:r>
              <a:rPr lang="zh-CN" altLang="en-US" dirty="0"/>
              <a:t>单击此处编辑文本</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AF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648000"/>
          </a:xfrm>
          <a:prstGeom prst="rect">
            <a:avLst/>
          </a:prstGeom>
        </p:spPr>
        <p:txBody>
          <a:bodyPr vert="horz" lIns="101600" tIns="38100" rIns="76200" bIns="3810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515600"/>
            <a:ext cx="10969200" cy="473688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61"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63.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xml"/><Relationship Id="rId4" Type="http://schemas.openxmlformats.org/officeDocument/2006/relationships/image" Target="../media/image4.png"/><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6.png"/><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92.xml"/><Relationship Id="rId3" Type="http://schemas.openxmlformats.org/officeDocument/2006/relationships/tags" Target="../tags/tag91.xml"/><Relationship Id="rId2" Type="http://schemas.openxmlformats.org/officeDocument/2006/relationships/image" Target="../media/image8.png"/><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93.xml"/><Relationship Id="rId4" Type="http://schemas.openxmlformats.org/officeDocument/2006/relationships/image" Target="../media/image12.png"/><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image" Target="../media/image11.png"/><Relationship Id="rId7" Type="http://schemas.openxmlformats.org/officeDocument/2006/relationships/image" Target="../media/image3.png"/><Relationship Id="rId6" Type="http://schemas.openxmlformats.org/officeDocument/2006/relationships/image" Target="../media/image2.png"/><Relationship Id="rId5" Type="http://schemas.openxmlformats.org/officeDocument/2006/relationships/image" Target="../media/image12.png"/><Relationship Id="rId4" Type="http://schemas.openxmlformats.org/officeDocument/2006/relationships/image" Target="../media/image5.png"/><Relationship Id="rId3" Type="http://schemas.openxmlformats.org/officeDocument/2006/relationships/image" Target="../media/image14.png"/><Relationship Id="rId2" Type="http://schemas.openxmlformats.org/officeDocument/2006/relationships/image" Target="../media/image7.png"/><Relationship Id="rId12" Type="http://schemas.openxmlformats.org/officeDocument/2006/relationships/notesSlide" Target="../notesSlides/notesSlide8.xml"/><Relationship Id="rId11" Type="http://schemas.openxmlformats.org/officeDocument/2006/relationships/slideLayout" Target="../slideLayouts/slideLayout2.xml"/><Relationship Id="rId10" Type="http://schemas.openxmlformats.org/officeDocument/2006/relationships/tags" Target="../tags/tag94.xml"/><Relationship Id="rId1" Type="http://schemas.openxmlformats.org/officeDocument/2006/relationships/image" Target="../media/image13.png"/></Relationships>
</file>

<file path=ppt/slides/_rels/slide2.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image" Target="../media/image4.png"/><Relationship Id="rId23" Type="http://schemas.openxmlformats.org/officeDocument/2006/relationships/slideLayout" Target="../slideLayouts/slideLayout2.xml"/><Relationship Id="rId22" Type="http://schemas.openxmlformats.org/officeDocument/2006/relationships/tags" Target="../tags/tag82.xml"/><Relationship Id="rId21" Type="http://schemas.openxmlformats.org/officeDocument/2006/relationships/tags" Target="../tags/tag81.xml"/><Relationship Id="rId20" Type="http://schemas.openxmlformats.org/officeDocument/2006/relationships/tags" Target="../tags/tag80.xml"/><Relationship Id="rId2" Type="http://schemas.openxmlformats.org/officeDocument/2006/relationships/image" Target="../media/image6.png"/><Relationship Id="rId19" Type="http://schemas.openxmlformats.org/officeDocument/2006/relationships/tags" Target="../tags/tag79.xml"/><Relationship Id="rId18" Type="http://schemas.openxmlformats.org/officeDocument/2006/relationships/tags" Target="../tags/tag78.xml"/><Relationship Id="rId17" Type="http://schemas.openxmlformats.org/officeDocument/2006/relationships/tags" Target="../tags/tag77.xml"/><Relationship Id="rId16" Type="http://schemas.openxmlformats.org/officeDocument/2006/relationships/tags" Target="../tags/tag76.xml"/><Relationship Id="rId15" Type="http://schemas.openxmlformats.org/officeDocument/2006/relationships/tags" Target="../tags/tag75.xml"/><Relationship Id="rId14" Type="http://schemas.openxmlformats.org/officeDocument/2006/relationships/tags" Target="../tags/tag74.xml"/><Relationship Id="rId13" Type="http://schemas.openxmlformats.org/officeDocument/2006/relationships/tags" Target="../tags/tag73.xml"/><Relationship Id="rId12" Type="http://schemas.openxmlformats.org/officeDocument/2006/relationships/tags" Target="../tags/tag72.xml"/><Relationship Id="rId11" Type="http://schemas.openxmlformats.org/officeDocument/2006/relationships/tags" Target="../tags/tag71.xml"/><Relationship Id="rId10" Type="http://schemas.openxmlformats.org/officeDocument/2006/relationships/tags" Target="../tags/tag70.xml"/><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2.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image" Target="../media/image8.png"/><Relationship Id="rId1" Type="http://schemas.openxmlformats.org/officeDocument/2006/relationships/image" Target="../media/image7.pn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6.png"/><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2.xml"/><Relationship Id="rId6" Type="http://schemas.openxmlformats.org/officeDocument/2006/relationships/tags" Target="../tags/tag86.xml"/><Relationship Id="rId5" Type="http://schemas.openxmlformats.org/officeDocument/2006/relationships/image" Target="../media/image4.png"/><Relationship Id="rId4" Type="http://schemas.openxmlformats.org/officeDocument/2006/relationships/image" Target="../media/image7.png"/><Relationship Id="rId3" Type="http://schemas.openxmlformats.org/officeDocument/2006/relationships/tags" Target="../tags/tag85.xml"/><Relationship Id="rId2" Type="http://schemas.openxmlformats.org/officeDocument/2006/relationships/image" Target="../media/image3.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88.xml"/><Relationship Id="rId5" Type="http://schemas.openxmlformats.org/officeDocument/2006/relationships/image" Target="../media/image4.png"/><Relationship Id="rId4" Type="http://schemas.openxmlformats.org/officeDocument/2006/relationships/image" Target="../media/image7.png"/><Relationship Id="rId3" Type="http://schemas.openxmlformats.org/officeDocument/2006/relationships/tags" Target="../tags/tag87.xml"/><Relationship Id="rId2" Type="http://schemas.openxmlformats.org/officeDocument/2006/relationships/image" Target="../media/image3.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image" Target="../media/image8.png"/><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12.xml"/><Relationship Id="rId4" Type="http://schemas.openxmlformats.org/officeDocument/2006/relationships/image" Target="../media/image11.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任意多边形 5"/>
          <p:cNvSpPr/>
          <p:nvPr/>
        </p:nvSpPr>
        <p:spPr>
          <a:xfrm>
            <a:off x="-763270" y="2970530"/>
            <a:ext cx="5489575" cy="3939540"/>
          </a:xfrm>
          <a:custGeom>
            <a:avLst/>
            <a:gdLst>
              <a:gd name="connsiteX0" fmla="*/ 198 w 9981"/>
              <a:gd name="connsiteY0" fmla="*/ 243 h 6460"/>
              <a:gd name="connsiteX1" fmla="*/ 2777 w 9981"/>
              <a:gd name="connsiteY1" fmla="*/ 1833 h 6460"/>
              <a:gd name="connsiteX2" fmla="*/ 5746 w 9981"/>
              <a:gd name="connsiteY2" fmla="*/ 1533 h 6460"/>
              <a:gd name="connsiteX3" fmla="*/ 7607 w 9981"/>
              <a:gd name="connsiteY3" fmla="*/ 4384 h 6460"/>
              <a:gd name="connsiteX4" fmla="*/ 9950 w 9981"/>
              <a:gd name="connsiteY4" fmla="*/ 6033 h 6460"/>
              <a:gd name="connsiteX5" fmla="*/ 245 w 9981"/>
              <a:gd name="connsiteY5" fmla="*/ 6109 h 6460"/>
              <a:gd name="connsiteX6" fmla="*/ 198 w 9981"/>
              <a:gd name="connsiteY6" fmla="*/ 243 h 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82" h="6461">
                <a:moveTo>
                  <a:pt x="198" y="243"/>
                </a:moveTo>
                <a:cubicBezTo>
                  <a:pt x="660" y="-615"/>
                  <a:pt x="1334" y="1015"/>
                  <a:pt x="2777" y="1833"/>
                </a:cubicBezTo>
                <a:cubicBezTo>
                  <a:pt x="4220" y="2651"/>
                  <a:pt x="4332" y="1195"/>
                  <a:pt x="5746" y="1533"/>
                </a:cubicBezTo>
                <a:cubicBezTo>
                  <a:pt x="7160" y="1871"/>
                  <a:pt x="6867" y="3364"/>
                  <a:pt x="7607" y="4384"/>
                </a:cubicBezTo>
                <a:cubicBezTo>
                  <a:pt x="8347" y="5404"/>
                  <a:pt x="10250" y="5133"/>
                  <a:pt x="9950" y="6033"/>
                </a:cubicBezTo>
                <a:cubicBezTo>
                  <a:pt x="9650" y="6933"/>
                  <a:pt x="3504" y="6139"/>
                  <a:pt x="245" y="6109"/>
                </a:cubicBezTo>
                <a:cubicBezTo>
                  <a:pt x="225" y="4895"/>
                  <a:pt x="-264" y="1101"/>
                  <a:pt x="198" y="243"/>
                </a:cubicBezTo>
                <a:close/>
              </a:path>
            </a:pathLst>
          </a:custGeom>
          <a:solidFill>
            <a:schemeClr val="accent2">
              <a:lumMod val="20000"/>
              <a:lumOff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nvSpPr>
        <p:spPr>
          <a:xfrm>
            <a:off x="4370705" y="3582670"/>
            <a:ext cx="7063105" cy="1122045"/>
          </a:xfrm>
          <a:prstGeom prst="roundRect">
            <a:avLst>
              <a:gd name="adj" fmla="val 50000"/>
            </a:avLst>
          </a:prstGeom>
          <a:solidFill>
            <a:schemeClr val="accent2">
              <a:lumMod val="20000"/>
              <a:lumOff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marL="0" indent="0" algn="ctr">
              <a:lnSpc>
                <a:spcPct val="100000"/>
              </a:lnSpc>
              <a:defRPr/>
            </a:pPr>
            <a:r>
              <a:rPr lang="en-US" sz="3600" b="1">
                <a:solidFill>
                  <a:schemeClr val="accent2"/>
                </a:solidFill>
                <a:effectLst>
                  <a:outerShdw blurRad="38100" dist="25400" dir="5400000" algn="tl" rotWithShape="0">
                    <a:srgbClr val="6E747A">
                      <a:alpha val="43000"/>
                    </a:srgbClr>
                  </a:outerShdw>
                </a:effectLst>
                <a:latin typeface="Noto Sans SC" panose="020B0200000000000000" charset="-122"/>
                <a:ea typeface="Noto Sans SC" panose="020B0200000000000000" charset="-122"/>
                <a:cs typeface="Noto Sans SC" panose="020B0200000000000000" charset="-122"/>
                <a:sym typeface="Noto Sans SC" panose="020B0200000000000000" charset="-122"/>
              </a:rPr>
              <a:t>综合趣味闯关+结课总结表彰课</a:t>
            </a:r>
            <a:endParaRPr lang="en-US" altLang="en-US" sz="3600" b="1">
              <a:solidFill>
                <a:schemeClr val="accent2"/>
              </a:solidFill>
              <a:effectLst>
                <a:outerShdw blurRad="38100" dist="25400" dir="5400000" algn="tl" rotWithShape="0">
                  <a:srgbClr val="6E747A">
                    <a:alpha val="43000"/>
                  </a:srgbClr>
                </a:outerShdw>
              </a:effectLst>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pic>
        <p:nvPicPr>
          <p:cNvPr id="11" name="图片 10" descr="微信图片_20240504222241"/>
          <p:cNvPicPr>
            <a:picLocks noChangeAspect="1"/>
          </p:cNvPicPr>
          <p:nvPr/>
        </p:nvPicPr>
        <p:blipFill>
          <a:blip r:embed="rId1"/>
          <a:srcRect t="6258" r="9832"/>
          <a:stretch>
            <a:fillRect/>
          </a:stretch>
        </p:blipFill>
        <p:spPr>
          <a:xfrm>
            <a:off x="-762635" y="2971165"/>
            <a:ext cx="4266565" cy="4436110"/>
          </a:xfrm>
          <a:prstGeom prst="rect">
            <a:avLst/>
          </a:prstGeom>
        </p:spPr>
      </p:pic>
      <p:pic>
        <p:nvPicPr>
          <p:cNvPr id="16" name="图片 15" descr="微信图片_20240504222142"/>
          <p:cNvPicPr>
            <a:picLocks noChangeAspect="1"/>
          </p:cNvPicPr>
          <p:nvPr/>
        </p:nvPicPr>
        <p:blipFill>
          <a:blip r:embed="rId2"/>
          <a:srcRect l="4665" t="34259" r="45810" b="27574"/>
          <a:stretch>
            <a:fillRect/>
          </a:stretch>
        </p:blipFill>
        <p:spPr>
          <a:xfrm>
            <a:off x="-23495" y="-46990"/>
            <a:ext cx="1532890" cy="1574800"/>
          </a:xfrm>
          <a:prstGeom prst="rect">
            <a:avLst/>
          </a:prstGeom>
        </p:spPr>
      </p:pic>
      <p:pic>
        <p:nvPicPr>
          <p:cNvPr id="17" name="图片 16" descr="微信图片_20240504222143"/>
          <p:cNvPicPr>
            <a:picLocks noChangeAspect="1"/>
          </p:cNvPicPr>
          <p:nvPr/>
        </p:nvPicPr>
        <p:blipFill>
          <a:blip r:embed="rId3"/>
          <a:srcRect l="50068" t="35074" r="3184" b="25148"/>
          <a:stretch>
            <a:fillRect/>
          </a:stretch>
        </p:blipFill>
        <p:spPr>
          <a:xfrm>
            <a:off x="10336530" y="-46990"/>
            <a:ext cx="1880235" cy="2132965"/>
          </a:xfrm>
          <a:prstGeom prst="rect">
            <a:avLst/>
          </a:prstGeom>
        </p:spPr>
      </p:pic>
      <p:pic>
        <p:nvPicPr>
          <p:cNvPr id="19" name="图片 18" descr="微信图片_20240504222210"/>
          <p:cNvPicPr>
            <a:picLocks noChangeAspect="1"/>
          </p:cNvPicPr>
          <p:nvPr/>
        </p:nvPicPr>
        <p:blipFill>
          <a:blip r:embed="rId4"/>
          <a:stretch>
            <a:fillRect/>
          </a:stretch>
        </p:blipFill>
        <p:spPr>
          <a:xfrm>
            <a:off x="9932670" y="4958080"/>
            <a:ext cx="2477135" cy="2449195"/>
          </a:xfrm>
          <a:prstGeom prst="rect">
            <a:avLst/>
          </a:prstGeom>
        </p:spPr>
      </p:pic>
      <p:sp>
        <p:nvSpPr>
          <p:cNvPr id="3" name="文本框 2"/>
          <p:cNvSpPr txBox="1"/>
          <p:nvPr/>
        </p:nvSpPr>
        <p:spPr>
          <a:xfrm>
            <a:off x="2048510" y="733425"/>
            <a:ext cx="11734165" cy="2477135"/>
          </a:xfrm>
          <a:prstGeom prst="rect">
            <a:avLst/>
          </a:prstGeom>
          <a:noFill/>
        </p:spPr>
        <p:txBody>
          <a:bodyPr wrap="square" rtlCol="0" anchor="t">
            <a:noAutofit/>
            <a:scene3d>
              <a:camera prst="orthographicFront"/>
              <a:lightRig rig="threePt" dir="t"/>
            </a:scene3d>
          </a:bodyPr>
          <a:p>
            <a:pPr marL="0" indent="0" algn="l">
              <a:lnSpc>
                <a:spcPct val="125000"/>
              </a:lnSpc>
              <a:defRPr/>
            </a:pPr>
            <a:r>
              <a:rPr lang="en-US" sz="6400" b="1">
                <a:solidFill>
                  <a:schemeClr val="accent2"/>
                </a:solidFill>
                <a:effectLst>
                  <a:outerShdw blurRad="38100" dist="25400" dir="5400000" algn="ctr" rotWithShape="0">
                    <a:srgbClr val="6E747A">
                      <a:alpha val="43000"/>
                    </a:srgbClr>
                  </a:outerShdw>
                </a:effectLst>
                <a:latin typeface="Noto Sans SC" panose="020B0200000000000000" charset="-122"/>
                <a:ea typeface="Noto Sans SC" panose="020B0200000000000000" charset="-122"/>
                <a:cs typeface="+mj-lt"/>
                <a:sym typeface="华文琥珀" panose="02010800040101010101" charset="-122"/>
              </a:rPr>
              <a:t>Lesson 6:</a:t>
            </a:r>
            <a:endParaRPr lang="en-US" sz="6400" b="1">
              <a:solidFill>
                <a:schemeClr val="accent2"/>
              </a:solidFill>
              <a:effectLst>
                <a:outerShdw blurRad="38100" dist="25400" dir="5400000" algn="ctr" rotWithShape="0">
                  <a:srgbClr val="6E747A">
                    <a:alpha val="43000"/>
                  </a:srgbClr>
                </a:outerShdw>
              </a:effectLst>
              <a:latin typeface="Noto Sans SC" panose="020B0200000000000000" charset="-122"/>
              <a:ea typeface="Noto Sans SC" panose="020B0200000000000000" charset="-122"/>
              <a:cs typeface="+mj-lt"/>
              <a:sym typeface="华文琥珀" panose="02010800040101010101" charset="-122"/>
            </a:endParaRPr>
          </a:p>
          <a:p>
            <a:pPr marL="0" indent="0" algn="l">
              <a:lnSpc>
                <a:spcPct val="125000"/>
              </a:lnSpc>
              <a:defRPr/>
            </a:pPr>
            <a:r>
              <a:rPr lang="en-US" altLang="zh-CN" sz="6400" b="1">
                <a:solidFill>
                  <a:schemeClr val="accent2"/>
                </a:solidFill>
                <a:effectLst>
                  <a:outerShdw blurRad="38100" dist="25400" dir="5400000" algn="tl" rotWithShape="0">
                    <a:srgbClr val="6E747A">
                      <a:alpha val="43000"/>
                    </a:srgbClr>
                  </a:outerShdw>
                </a:effectLst>
                <a:latin typeface="Noto Sans SC" panose="020B0200000000000000" charset="-122"/>
                <a:ea typeface="Noto Sans SC" panose="020B0200000000000000" charset="-122"/>
                <a:cs typeface="Noto Sans SC" panose="020B0200000000000000" charset="-122"/>
                <a:sym typeface="Noto Sans SC" panose="020B0200000000000000" charset="-122"/>
              </a:rPr>
              <a:t>Fun Games &amp; Awards</a:t>
            </a:r>
            <a:r>
              <a:rPr lang="en-US" sz="6400" b="1">
                <a:solidFill>
                  <a:schemeClr val="accent2"/>
                </a:solidFill>
                <a:effectLst>
                  <a:outerShdw blurRad="38100" dist="25400" dir="5400000" algn="tl" rotWithShape="0">
                    <a:srgbClr val="6E747A">
                      <a:alpha val="43000"/>
                    </a:srgbClr>
                  </a:outerShdw>
                </a:effectLst>
                <a:latin typeface="Noto Sans SC" panose="020B0200000000000000" charset="-122"/>
                <a:ea typeface="Noto Sans SC" panose="020B0200000000000000" charset="-122"/>
                <a:cs typeface="Noto Sans SC" panose="020B0200000000000000" charset="-122"/>
                <a:sym typeface="Noto Sans SC" panose="020B0200000000000000" charset="-122"/>
              </a:rPr>
              <a:t> </a:t>
            </a:r>
            <a:endParaRPr lang="en-US" altLang="en-US" sz="6400" b="1">
              <a:solidFill>
                <a:schemeClr val="accent2"/>
              </a:solidFill>
              <a:effectLst>
                <a:outerShdw blurRad="38100" dist="25400" dir="5400000" algn="tl" rotWithShape="0">
                  <a:srgbClr val="6E747A">
                    <a:alpha val="43000"/>
                  </a:srgbClr>
                </a:outerShdw>
              </a:effectLst>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ustDataLst>
      <p:tags r:id="rId5"/>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368300" y="330200"/>
            <a:ext cx="11455400" cy="6286500"/>
          </a:xfrm>
          <a:prstGeom prst="roundRect">
            <a:avLst>
              <a:gd name="adj" fmla="val 14949"/>
            </a:avLst>
          </a:prstGeom>
          <a:solidFill>
            <a:srgbClr val="DEF0FA">
              <a:alpha val="100000"/>
            </a:srgbClr>
          </a:solidFill>
          <a:ln w="12700" cap="flat" cmpd="sng">
            <a:solidFill>
              <a:srgbClr val="DEF0FA">
                <a:alpha val="100000"/>
              </a:srgbClr>
            </a:solidFill>
            <a:prstDash val="solid"/>
            <a:miter lim="10000000"/>
          </a:ln>
          <a:effectLst>
            <a:outerShdw blurRad="76200" dist="38100" dir="3599999" algn="tl" rotWithShape="0">
              <a:srgbClr val="808080">
                <a:alpha val="40000"/>
              </a:srgbClr>
            </a:outerShdw>
          </a:effectLst>
        </p:spPr>
        <p:txBody>
          <a:bodyPr vert="horz" wrap="square" lIns="63500" tIns="63500" rIns="63500" bIns="63500" rtlCol="0" anchor="ctr"/>
          <a:lstStyle/>
          <a:p>
            <a:pPr algn="ctr">
              <a:defRPr/>
            </a:pPr>
          </a:p>
        </p:txBody>
      </p:sp>
      <p:pic>
        <p:nvPicPr>
          <p:cNvPr id="3" name="Picture 3"/>
          <p:cNvPicPr>
            <a:picLocks noChangeAspect="1"/>
          </p:cNvPicPr>
          <p:nvPr/>
        </p:nvPicPr>
        <p:blipFill>
          <a:blip r:embed="rId1"/>
          <a:srcRect l="4508" t="34153" r="45901" b="27692"/>
          <a:stretch>
            <a:fillRect/>
          </a:stretch>
        </p:blipFill>
        <p:spPr>
          <a:xfrm>
            <a:off x="-25400" y="-50800"/>
            <a:ext cx="1536700" cy="1574800"/>
          </a:xfrm>
          <a:prstGeom prst="rect">
            <a:avLst/>
          </a:prstGeom>
          <a:noFill/>
          <a:ln w="25400" cap="flat" cmpd="sng">
            <a:noFill/>
            <a:prstDash val="solid"/>
            <a:round/>
          </a:ln>
        </p:spPr>
      </p:pic>
      <p:pic>
        <p:nvPicPr>
          <p:cNvPr id="4" name="Picture 4"/>
          <p:cNvPicPr>
            <a:picLocks noChangeAspect="1"/>
          </p:cNvPicPr>
          <p:nvPr/>
        </p:nvPicPr>
        <p:blipFill>
          <a:blip r:embed="rId2"/>
          <a:srcRect l="50128" t="35135" r="3084" b="25096"/>
          <a:stretch>
            <a:fillRect/>
          </a:stretch>
        </p:blipFill>
        <p:spPr>
          <a:xfrm>
            <a:off x="9906000" y="-50800"/>
            <a:ext cx="2311400" cy="2616200"/>
          </a:xfrm>
          <a:prstGeom prst="rect">
            <a:avLst/>
          </a:prstGeom>
          <a:noFill/>
          <a:ln w="25400" cap="flat" cmpd="sng">
            <a:noFill/>
            <a:prstDash val="solid"/>
            <a:round/>
          </a:ln>
        </p:spPr>
      </p:pic>
      <p:sp>
        <p:nvSpPr>
          <p:cNvPr id="5" name="AutoShape 5"/>
          <p:cNvSpPr/>
          <p:nvPr/>
        </p:nvSpPr>
        <p:spPr>
          <a:xfrm>
            <a:off x="2122170" y="428625"/>
            <a:ext cx="7173595" cy="1193800"/>
          </a:xfrm>
          <a:prstGeom prst="rect">
            <a:avLst/>
          </a:prstGeom>
          <a:noFill/>
          <a:ln w="12700" cap="flat" cmpd="sng">
            <a:noFill/>
            <a:prstDash val="solid"/>
            <a:round/>
          </a:ln>
        </p:spPr>
        <p:txBody>
          <a:bodyPr vert="horz" wrap="square" lIns="88900" tIns="50800" rIns="88900" bIns="50800" rtlCol="0" anchor="t" anchorCtr="0"/>
          <a:lstStyle/>
          <a:p>
            <a:pPr marL="0" indent="0" algn="ctr">
              <a:lnSpc>
                <a:spcPct val="100000"/>
              </a:lnSpc>
              <a:defRPr/>
            </a:pPr>
            <a:r>
              <a:rPr lang="zh-CN" altLang="en-US" sz="5400" b="1" i="0" u="none" strike="noStrike">
                <a:solidFill>
                  <a:srgbClr val="58B6E5"/>
                </a:solidFill>
                <a:effectLst>
                  <a:outerShdw blurRad="38100" dist="25400" dir="5400000" algn="tl" rotWithShape="0">
                    <a:srgbClr val="6E747A">
                      <a:alpha val="43000"/>
                    </a:srgbClr>
                  </a:outerShdw>
                </a:effectLst>
                <a:latin typeface="Noto Sans SC" panose="020B0200000000000000" charset="-122"/>
                <a:ea typeface="Noto Sans SC" panose="020B0200000000000000" charset="-122"/>
                <a:cs typeface="Noto Sans SC" panose="020B0200000000000000" charset="-122"/>
                <a:sym typeface="Noto Sans SC" panose="020B0200000000000000" charset="-122"/>
              </a:rPr>
              <a:t>关卡二：</a:t>
            </a:r>
            <a:r>
              <a:rPr lang="en-US" sz="5400" b="1" i="0" u="none" strike="noStrike">
                <a:solidFill>
                  <a:srgbClr val="58B6E5"/>
                </a:solidFill>
                <a:effectLst>
                  <a:outerShdw blurRad="38100" dist="25400" dir="5400000" algn="tl" rotWithShape="0">
                    <a:srgbClr val="6E747A">
                      <a:alpha val="43000"/>
                    </a:srgbClr>
                  </a:outerShdw>
                </a:effectLst>
                <a:latin typeface="Noto Sans SC" panose="020B0200000000000000" charset="-122"/>
                <a:ea typeface="Noto Sans SC" panose="020B0200000000000000" charset="-122"/>
                <a:cs typeface="Noto Sans SC" panose="020B0200000000000000" charset="-122"/>
                <a:sym typeface="Noto Sans SC" panose="020B0200000000000000" charset="-122"/>
              </a:rPr>
              <a:t>你画我猜</a:t>
            </a:r>
            <a:endParaRPr lang="en-US" sz="5400" b="1" i="0" u="none" strike="noStrike">
              <a:solidFill>
                <a:srgbClr val="58B6E5"/>
              </a:solidFill>
              <a:effectLst>
                <a:outerShdw blurRad="38100" dist="25400" dir="5400000" algn="tl" rotWithShape="0">
                  <a:srgbClr val="6E747A">
                    <a:alpha val="43000"/>
                  </a:srgbClr>
                </a:outerShdw>
              </a:effectLst>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6" name="AutoShape 6"/>
          <p:cNvSpPr/>
          <p:nvPr/>
        </p:nvSpPr>
        <p:spPr>
          <a:xfrm>
            <a:off x="6756400" y="2171700"/>
            <a:ext cx="4076700" cy="3581400"/>
          </a:xfrm>
          <a:prstGeom prst="roundRect">
            <a:avLst>
              <a:gd name="adj" fmla="val 16666"/>
            </a:avLst>
          </a:prstGeom>
          <a:solidFill>
            <a:srgbClr val="FFEFE0">
              <a:alpha val="100000"/>
            </a:srgbClr>
          </a:solidFill>
          <a:ln w="28575" cap="flat" cmpd="sng">
            <a:solidFill>
              <a:srgbClr val="58B6E5">
                <a:alpha val="100000"/>
              </a:srgbClr>
            </a:solidFill>
            <a:prstDash val="solid"/>
            <a:miter lim="10000000"/>
          </a:ln>
        </p:spPr>
        <p:txBody>
          <a:bodyPr vert="horz" wrap="square" lIns="63500" tIns="63500" rIns="63500" bIns="63500" rtlCol="0" anchor="ctr"/>
          <a:lstStyle/>
          <a:p>
            <a:pPr algn="ctr">
              <a:defRPr/>
            </a:pPr>
          </a:p>
        </p:txBody>
      </p:sp>
      <p:sp>
        <p:nvSpPr>
          <p:cNvPr id="7" name="AutoShape 7"/>
          <p:cNvSpPr/>
          <p:nvPr/>
        </p:nvSpPr>
        <p:spPr>
          <a:xfrm>
            <a:off x="6832600" y="2349500"/>
            <a:ext cx="3937000" cy="3746500"/>
          </a:xfrm>
          <a:prstGeom prst="rect">
            <a:avLst/>
          </a:prstGeom>
          <a:noFill/>
          <a:ln w="12700" cap="flat" cmpd="sng">
            <a:noFill/>
            <a:prstDash val="solid"/>
            <a:round/>
          </a:ln>
        </p:spPr>
        <p:txBody>
          <a:bodyPr vert="horz" wrap="square" lIns="88900" tIns="50800" rIns="88900" bIns="50800" rtlCol="0" anchor="t" anchorCtr="0"/>
          <a:lstStyle/>
          <a:p>
            <a:pPr marL="0" indent="0" algn="l">
              <a:lnSpc>
                <a:spcPct val="100000"/>
              </a:lnSpc>
              <a:defRPr/>
            </a:pPr>
            <a:r>
              <a:rPr lang="en-US" sz="3200" b="1" i="0" u="none" strike="noStrike">
                <a:solidFill>
                  <a:srgbClr val="58B6E5"/>
                </a:solidFill>
                <a:latin typeface="Noto Sans SC" panose="020B0200000000000000" charset="-122"/>
                <a:ea typeface="Noto Sans SC" panose="020B0200000000000000" charset="-122"/>
                <a:cs typeface="Noto Sans SC" panose="020B0200000000000000" charset="-122"/>
                <a:sym typeface="Noto Sans SC" panose="020B0200000000000000" charset="-122"/>
              </a:rPr>
              <a:t>尝试猜一猜吧！</a:t>
            </a:r>
            <a:endParaRPr lang="en-US" sz="1100"/>
          </a:p>
          <a:p>
            <a:pPr marL="0" indent="0" algn="l">
              <a:lnSpc>
                <a:spcPct val="100000"/>
              </a:lnSpc>
            </a:pPr>
            <a:r>
              <a:rPr lang="en-US" sz="2400" b="1" i="0" u="none" strike="noStrike">
                <a:solidFill>
                  <a:srgbClr val="58B6E5"/>
                </a:solidFill>
                <a:latin typeface="Noto Sans SC" panose="020B0200000000000000" charset="-122"/>
                <a:ea typeface="Noto Sans SC" panose="020B0200000000000000" charset="-122"/>
                <a:cs typeface="Noto Sans SC" panose="020B0200000000000000" charset="-122"/>
                <a:sym typeface="Noto Sans SC" panose="020B0200000000000000" charset="-122"/>
              </a:rPr>
              <a:t>Try to guess!</a:t>
            </a:r>
            <a:endParaRPr lang="en-US" sz="2400" b="1" i="0" u="none" strike="noStrike">
              <a:solidFill>
                <a:srgbClr val="58B6E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0000"/>
              </a:lnSpc>
            </a:pPr>
            <a:endParaRPr lang="en-US" sz="2400" b="1" i="0" u="none" strike="noStrike">
              <a:solidFill>
                <a:srgbClr val="58B6E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pPr>
            <a:r>
              <a:rPr lang="en-US" sz="2000" b="0" i="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t>画一个圆圆的、红红的、吃起来甜甜的水果...</a:t>
            </a:r>
            <a:r>
              <a:rPr lang="zh-CN" altLang="en-US" sz="2000" b="0" i="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t>那是什么呢？</a:t>
            </a:r>
            <a:endParaRPr lang="en-US" sz="2000" b="0" i="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pPr>
            <a:r>
              <a:rPr lang="en-US" sz="2000" b="0" i="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t>What is it? </a:t>
            </a:r>
            <a:r>
              <a:rPr lang="en-US" sz="1800" b="0" i="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endParaRPr lang="en-US" sz="2200" b="1" i="0" u="none" strike="noStrike">
              <a:solidFill>
                <a:srgbClr val="EB5757"/>
              </a:solidFill>
              <a:latin typeface="Arial" panose="020B0604020202020204"/>
              <a:ea typeface="Arial" panose="020B0604020202020204"/>
              <a:cs typeface="Arial" panose="020B0604020202020204"/>
              <a:sym typeface="Arial" panose="020B0604020202020204"/>
            </a:endParaRPr>
          </a:p>
        </p:txBody>
      </p:sp>
      <p:sp>
        <p:nvSpPr>
          <p:cNvPr id="8" name="AutoShape 8"/>
          <p:cNvSpPr/>
          <p:nvPr/>
        </p:nvSpPr>
        <p:spPr>
          <a:xfrm>
            <a:off x="1130300" y="1777365"/>
            <a:ext cx="4749800" cy="4119880"/>
          </a:xfrm>
          <a:prstGeom prst="roundRect">
            <a:avLst>
              <a:gd name="adj" fmla="val 16711"/>
            </a:avLst>
          </a:prstGeom>
          <a:solidFill>
            <a:srgbClr val="FFEFE0">
              <a:alpha val="100000"/>
            </a:srgbClr>
          </a:solidFill>
          <a:ln w="28575" cap="flat" cmpd="sng">
            <a:solidFill>
              <a:srgbClr val="58B6E5">
                <a:alpha val="100000"/>
              </a:srgbClr>
            </a:solidFill>
            <a:prstDash val="solid"/>
            <a:miter lim="10000000"/>
          </a:ln>
        </p:spPr>
        <p:txBody>
          <a:bodyPr vert="horz" wrap="square" lIns="63500" tIns="63500" rIns="63500" bIns="63500" rtlCol="0" anchor="ctr"/>
          <a:lstStyle/>
          <a:p>
            <a:pPr algn="ctr">
              <a:defRPr/>
            </a:pPr>
          </a:p>
        </p:txBody>
      </p:sp>
      <p:sp>
        <p:nvSpPr>
          <p:cNvPr id="9" name="AutoShape 9"/>
          <p:cNvSpPr/>
          <p:nvPr/>
        </p:nvSpPr>
        <p:spPr>
          <a:xfrm>
            <a:off x="1282700" y="1905000"/>
            <a:ext cx="4445000" cy="4318000"/>
          </a:xfrm>
          <a:prstGeom prst="rect">
            <a:avLst/>
          </a:prstGeom>
          <a:noFill/>
          <a:ln w="12700" cap="flat" cmpd="sng">
            <a:noFill/>
            <a:prstDash val="solid"/>
            <a:round/>
          </a:ln>
        </p:spPr>
        <p:txBody>
          <a:bodyPr vert="horz" wrap="square" lIns="101600" tIns="101600" rIns="101600" bIns="101600" rtlCol="0" anchor="t" anchorCtr="0"/>
          <a:lstStyle/>
          <a:p>
            <a:pPr marL="0" indent="0" algn="l">
              <a:lnSpc>
                <a:spcPct val="117000"/>
              </a:lnSpc>
              <a:defRPr/>
            </a:pPr>
            <a:r>
              <a:rPr lang="en-US" sz="2800" b="1" i="0" u="none" strike="noStrike">
                <a:solidFill>
                  <a:srgbClr val="58B6E5"/>
                </a:solidFill>
                <a:latin typeface="Noto Sans SC" panose="020B0200000000000000" charset="-122"/>
                <a:ea typeface="Noto Sans SC" panose="020B0200000000000000" charset="-122"/>
                <a:cs typeface="Noto Sans SC" panose="020B0200000000000000" charset="-122"/>
                <a:sym typeface="Noto Sans SC" panose="020B0200000000000000" charset="-122"/>
              </a:rPr>
              <a:t>📜 游戏规则</a:t>
            </a:r>
            <a:endParaRPr lang="en-US" sz="2800" b="1" i="0" u="none" strike="noStrike">
              <a:solidFill>
                <a:srgbClr val="58B6E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17000"/>
              </a:lnSpc>
              <a:defRPr/>
            </a:pPr>
            <a:endParaRPr lang="en-US" sz="1100"/>
          </a:p>
          <a:p>
            <a:pPr marL="0" indent="0" algn="l">
              <a:lnSpc>
                <a:spcPct val="108000"/>
              </a:lnSpc>
            </a:pPr>
            <a:r>
              <a:rPr lang="en-US" sz="200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t>1. </a:t>
            </a:r>
            <a:r>
              <a:rPr lang="en-US" sz="2000" b="1"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t>两人一组</a:t>
            </a:r>
            <a:r>
              <a:rPr lang="en-US" sz="200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t>，一人负责根据单词卡片画画，另一人负责猜单词，过程中不能用</a:t>
            </a:r>
            <a:r>
              <a:rPr lang="zh-CN" altLang="en-US" sz="2000" b="1"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t>说话</a:t>
            </a:r>
            <a:r>
              <a:rPr lang="en-US" sz="200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t>提示哦！</a:t>
            </a:r>
            <a:endParaRPr lang="en-US" sz="200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8000"/>
              </a:lnSpc>
            </a:pPr>
            <a:r>
              <a:rPr lang="en-US" sz="200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t>2. 猜的单词是我们课堂上学过的核心词汇，考验大家</a:t>
            </a:r>
            <a:r>
              <a:rPr lang="zh-CN" altLang="en-US" sz="200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t>记得哪些单词</a:t>
            </a:r>
            <a:r>
              <a:rPr lang="en-US" sz="200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t>啦。</a:t>
            </a:r>
            <a:endParaRPr lang="en-US" sz="200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8000"/>
              </a:lnSpc>
            </a:pPr>
            <a:r>
              <a:rPr lang="en-US" sz="200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t>3. 成功猜对单词后，小组两人均可获得</a:t>
            </a:r>
            <a:r>
              <a:rPr lang="en-US" sz="2000" b="1"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t>积分奖励</a:t>
            </a:r>
            <a:r>
              <a:rPr lang="en-US" sz="200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t>，快和搭档配合起来！</a:t>
            </a:r>
            <a:endParaRPr lang="en-US" sz="200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pic>
        <p:nvPicPr>
          <p:cNvPr id="10" name="图片 9" descr="微信图片_20240504222129"/>
          <p:cNvPicPr>
            <a:picLocks noChangeAspect="1"/>
          </p:cNvPicPr>
          <p:nvPr/>
        </p:nvPicPr>
        <p:blipFill>
          <a:blip r:embed="rId3"/>
          <a:stretch>
            <a:fillRect/>
          </a:stretch>
        </p:blipFill>
        <p:spPr>
          <a:xfrm flipH="1">
            <a:off x="-121920" y="5518150"/>
            <a:ext cx="1793240" cy="1793240"/>
          </a:xfrm>
          <a:prstGeom prst="rect">
            <a:avLst/>
          </a:prstGeom>
        </p:spPr>
      </p:pic>
      <p:pic>
        <p:nvPicPr>
          <p:cNvPr id="11" name="图片 10" descr="微信图片_20240504222210"/>
          <p:cNvPicPr>
            <a:picLocks noChangeAspect="1"/>
          </p:cNvPicPr>
          <p:nvPr/>
        </p:nvPicPr>
        <p:blipFill>
          <a:blip r:embed="rId4"/>
          <a:stretch>
            <a:fillRect/>
          </a:stretch>
        </p:blipFill>
        <p:spPr>
          <a:xfrm>
            <a:off x="10532110" y="5469255"/>
            <a:ext cx="1819910" cy="1798955"/>
          </a:xfrm>
          <a:prstGeom prst="rect">
            <a:avLst/>
          </a:prstGeom>
        </p:spPr>
      </p:pic>
      <p:sp>
        <p:nvSpPr>
          <p:cNvPr id="12" name="文本框 11"/>
          <p:cNvSpPr txBox="1"/>
          <p:nvPr/>
        </p:nvSpPr>
        <p:spPr>
          <a:xfrm>
            <a:off x="8288020" y="4335780"/>
            <a:ext cx="4064000" cy="953135"/>
          </a:xfrm>
          <a:prstGeom prst="rect">
            <a:avLst/>
          </a:prstGeom>
          <a:noFill/>
        </p:spPr>
        <p:txBody>
          <a:bodyPr wrap="square" rtlCol="0">
            <a:spAutoFit/>
          </a:bodyPr>
          <a:p>
            <a:r>
              <a:rPr lang="en-US" sz="2800" b="1">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en-US" sz="2800" b="1">
                <a:solidFill>
                  <a:srgbClr val="EB5757"/>
                </a:solidFill>
                <a:latin typeface="Arial" panose="020B0604020202020204"/>
                <a:ea typeface="Arial" panose="020B0604020202020204"/>
                <a:cs typeface="Arial" panose="020B0604020202020204"/>
                <a:sym typeface="Arial" panose="020B0604020202020204"/>
              </a:rPr>
              <a:t>Apple!</a:t>
            </a:r>
            <a:endParaRPr lang="en-US" sz="2800" b="1" i="0" u="none" strike="noStrike">
              <a:solidFill>
                <a:srgbClr val="EB5757"/>
              </a:solidFill>
              <a:latin typeface="Arial" panose="020B0604020202020204"/>
              <a:ea typeface="Arial" panose="020B0604020202020204"/>
              <a:cs typeface="Arial" panose="020B0604020202020204"/>
              <a:sym typeface="Arial" panose="020B0604020202020204"/>
            </a:endParaRPr>
          </a:p>
          <a:p>
            <a:endParaRPr lang="en-US" altLang="en-US" sz="2800" b="1" i="0" u="none" strike="noStrike">
              <a:solidFill>
                <a:srgbClr val="EB5757"/>
              </a:solidFill>
              <a:latin typeface="Arial" panose="020B0604020202020204"/>
              <a:ea typeface="Arial" panose="020B0604020202020204"/>
              <a:cs typeface="Arial" panose="020B0604020202020204"/>
              <a:sym typeface="Arial" panose="020B06040202020202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87325" y="429895"/>
            <a:ext cx="11455400" cy="5981700"/>
          </a:xfrm>
          <a:prstGeom prst="roundRect">
            <a:avLst>
              <a:gd name="adj" fmla="val 15074"/>
            </a:avLst>
          </a:prstGeom>
          <a:solidFill>
            <a:srgbClr val="DEF0FA">
              <a:alpha val="100000"/>
            </a:srgbClr>
          </a:solidFill>
          <a:ln w="25400" cap="flat" cmpd="sng">
            <a:noFill/>
            <a:prstDash val="solid"/>
            <a:round/>
          </a:ln>
          <a:effectLst>
            <a:outerShdw blurRad="76200" dist="38100" dir="3599999" algn="tl" rotWithShape="0">
              <a:srgbClr val="808080">
                <a:alpha val="40000"/>
              </a:srgbClr>
            </a:outerShdw>
          </a:effectLst>
        </p:spPr>
        <p:txBody>
          <a:bodyPr vert="horz" wrap="square" lIns="63500" tIns="63500" rIns="63500" bIns="63500" rtlCol="0" anchor="ctr"/>
          <a:lstStyle/>
          <a:p>
            <a:pPr algn="ctr">
              <a:defRPr/>
            </a:pPr>
          </a:p>
        </p:txBody>
      </p:sp>
      <p:pic>
        <p:nvPicPr>
          <p:cNvPr id="3" name="Picture 3"/>
          <p:cNvPicPr>
            <a:picLocks noChangeAspect="1"/>
          </p:cNvPicPr>
          <p:nvPr/>
        </p:nvPicPr>
        <p:blipFill>
          <a:blip r:embed="rId1"/>
          <a:srcRect l="4508" t="34153" r="45901" b="27692"/>
          <a:stretch>
            <a:fillRect/>
          </a:stretch>
        </p:blipFill>
        <p:spPr>
          <a:xfrm>
            <a:off x="-25400" y="-50800"/>
            <a:ext cx="1536700" cy="1574800"/>
          </a:xfrm>
          <a:prstGeom prst="rect">
            <a:avLst/>
          </a:prstGeom>
          <a:noFill/>
          <a:ln w="25400" cap="flat" cmpd="sng">
            <a:noFill/>
            <a:prstDash val="solid"/>
            <a:round/>
          </a:ln>
        </p:spPr>
      </p:pic>
      <p:pic>
        <p:nvPicPr>
          <p:cNvPr id="4" name="Picture 4"/>
          <p:cNvPicPr>
            <a:picLocks noChangeAspect="1"/>
          </p:cNvPicPr>
          <p:nvPr/>
        </p:nvPicPr>
        <p:blipFill>
          <a:blip r:embed="rId2"/>
          <a:srcRect l="50000" t="35087" r="3216" b="25219"/>
          <a:stretch>
            <a:fillRect/>
          </a:stretch>
        </p:blipFill>
        <p:spPr>
          <a:xfrm>
            <a:off x="10185400" y="-50800"/>
            <a:ext cx="2032000" cy="2298700"/>
          </a:xfrm>
          <a:prstGeom prst="rect">
            <a:avLst/>
          </a:prstGeom>
          <a:noFill/>
          <a:ln w="25400" cap="flat" cmpd="sng">
            <a:noFill/>
            <a:prstDash val="solid"/>
            <a:round/>
          </a:ln>
        </p:spPr>
      </p:pic>
      <p:sp>
        <p:nvSpPr>
          <p:cNvPr id="5" name="AutoShape 5"/>
          <p:cNvSpPr/>
          <p:nvPr/>
        </p:nvSpPr>
        <p:spPr>
          <a:xfrm>
            <a:off x="2047240" y="635000"/>
            <a:ext cx="7074535" cy="1193800"/>
          </a:xfrm>
          <a:prstGeom prst="rect">
            <a:avLst/>
          </a:prstGeom>
          <a:noFill/>
          <a:ln w="12700" cap="flat" cmpd="sng">
            <a:noFill/>
            <a:prstDash val="solid"/>
            <a:round/>
          </a:ln>
        </p:spPr>
        <p:txBody>
          <a:bodyPr vert="horz" wrap="square" lIns="88900" tIns="50800" rIns="88900" bIns="50800" rtlCol="0" anchor="t" anchorCtr="0"/>
          <a:lstStyle/>
          <a:p>
            <a:pPr marL="0" indent="0" algn="ctr">
              <a:lnSpc>
                <a:spcPct val="100000"/>
              </a:lnSpc>
              <a:defRPr/>
            </a:pPr>
            <a:r>
              <a:rPr lang="en-US" sz="5400" b="1" i="0" u="none" strike="noStrike">
                <a:solidFill>
                  <a:srgbClr val="58B6E5"/>
                </a:solidFill>
                <a:effectLst>
                  <a:outerShdw blurRad="38100" dist="25400" dir="5400000" algn="tl" rotWithShape="0">
                    <a:srgbClr val="6E747A">
                      <a:alpha val="43000"/>
                    </a:srgbClr>
                  </a:outerShdw>
                </a:effectLst>
                <a:latin typeface="Noto Sans SC" panose="020B0200000000000000" charset="-122"/>
                <a:ea typeface="Noto Sans SC" panose="020B0200000000000000" charset="-122"/>
                <a:cs typeface="Noto Sans SC" panose="020B0200000000000000" charset="-122"/>
                <a:sym typeface="Noto Sans SC" panose="020B0200000000000000" charset="-122"/>
              </a:rPr>
              <a:t>关卡三：情景口语模拟</a:t>
            </a:r>
            <a:endParaRPr lang="en-US" sz="5400" b="1" i="0" u="none" strike="noStrike">
              <a:solidFill>
                <a:srgbClr val="58B6E5"/>
              </a:solidFill>
              <a:effectLst>
                <a:outerShdw blurRad="38100" dist="25400" dir="5400000" algn="tl" rotWithShape="0">
                  <a:srgbClr val="6E747A">
                    <a:alpha val="43000"/>
                  </a:srgbClr>
                </a:outerShdw>
              </a:effectLst>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8" name="Freeform 8"/>
          <p:cNvSpPr/>
          <p:nvPr/>
        </p:nvSpPr>
        <p:spPr>
          <a:xfrm>
            <a:off x="5889625" y="4025900"/>
            <a:ext cx="1522095" cy="1532890"/>
          </a:xfrm>
          <a:custGeom>
            <a:avLst/>
            <a:gdLst/>
            <a:ahLst/>
            <a:cxnLst/>
            <a:rect l="l" t="t" r="r" b="b"/>
            <a:pathLst>
              <a:path w="1522095" h="1532890">
                <a:moveTo>
                  <a:pt x="0" y="0"/>
                </a:moveTo>
                <a:lnTo>
                  <a:pt x="1522095" y="0"/>
                </a:lnTo>
                <a:lnTo>
                  <a:pt x="1522095" y="6985"/>
                </a:lnTo>
                <a:cubicBezTo>
                  <a:pt x="1490345" y="829310"/>
                  <a:pt x="834390" y="1491615"/>
                  <a:pt x="14605" y="1532255"/>
                </a:cubicBezTo>
                <a:lnTo>
                  <a:pt x="0" y="1532890"/>
                </a:lnTo>
                <a:lnTo>
                  <a:pt x="0" y="0"/>
                </a:lnTo>
                <a:close/>
              </a:path>
            </a:pathLst>
          </a:custGeom>
          <a:solidFill>
            <a:srgbClr val="BCE2F5">
              <a:alpha val="100000"/>
            </a:srgbClr>
          </a:solidFill>
          <a:ln w="25400" cap="flat" cmpd="sng">
            <a:noFill/>
            <a:prstDash val="solid"/>
            <a:round/>
          </a:ln>
        </p:spPr>
        <p:txBody>
          <a:bodyPr vert="horz" wrap="square" lIns="63500" tIns="63500" rIns="63500" bIns="63500" rtlCol="0" anchor="ctr"/>
          <a:lstStyle/>
          <a:p>
            <a:pPr algn="ctr">
              <a:defRPr/>
            </a:pPr>
          </a:p>
        </p:txBody>
      </p:sp>
      <p:sp>
        <p:nvSpPr>
          <p:cNvPr id="9" name="Freeform 9"/>
          <p:cNvSpPr/>
          <p:nvPr/>
        </p:nvSpPr>
        <p:spPr>
          <a:xfrm>
            <a:off x="5889625" y="2387600"/>
            <a:ext cx="1518920" cy="1475105"/>
          </a:xfrm>
          <a:custGeom>
            <a:avLst/>
            <a:gdLst/>
            <a:ahLst/>
            <a:cxnLst/>
            <a:rect l="l" t="t" r="r" b="b"/>
            <a:pathLst>
              <a:path w="1518920" h="1475105">
                <a:moveTo>
                  <a:pt x="0" y="0"/>
                </a:moveTo>
                <a:lnTo>
                  <a:pt x="12700" y="635"/>
                </a:lnTo>
                <a:cubicBezTo>
                  <a:pt x="812800" y="39370"/>
                  <a:pt x="1457960" y="670560"/>
                  <a:pt x="1518285" y="1464945"/>
                </a:cubicBezTo>
                <a:lnTo>
                  <a:pt x="1518920" y="1475105"/>
                </a:lnTo>
                <a:lnTo>
                  <a:pt x="0" y="1475105"/>
                </a:lnTo>
                <a:lnTo>
                  <a:pt x="0" y="0"/>
                </a:lnTo>
                <a:close/>
              </a:path>
            </a:pathLst>
          </a:custGeom>
          <a:solidFill>
            <a:srgbClr val="BCE2F5">
              <a:alpha val="100000"/>
            </a:srgbClr>
          </a:solidFill>
          <a:ln w="25400" cap="flat" cmpd="sng">
            <a:noFill/>
            <a:prstDash val="solid"/>
            <a:round/>
          </a:ln>
        </p:spPr>
        <p:txBody>
          <a:bodyPr vert="horz" wrap="square" lIns="63500" tIns="63500" rIns="63500" bIns="63500" rtlCol="0" anchor="ctr"/>
          <a:lstStyle/>
          <a:p>
            <a:pPr algn="ctr">
              <a:defRPr/>
            </a:pPr>
          </a:p>
        </p:txBody>
      </p:sp>
      <p:sp>
        <p:nvSpPr>
          <p:cNvPr id="12" name="AutoShape 12"/>
          <p:cNvSpPr/>
          <p:nvPr/>
        </p:nvSpPr>
        <p:spPr>
          <a:xfrm>
            <a:off x="6651625" y="2730500"/>
            <a:ext cx="508000" cy="508000"/>
          </a:xfrm>
          <a:prstGeom prst="ellipse">
            <a:avLst/>
          </a:prstGeom>
          <a:solidFill>
            <a:srgbClr val="FFFFFF">
              <a:alpha val="100000"/>
            </a:srgbClr>
          </a:solidFill>
          <a:ln w="25400" cap="flat" cmpd="sng">
            <a:noFill/>
            <a:prstDash val="solid"/>
            <a:round/>
          </a:ln>
        </p:spPr>
        <p:txBody>
          <a:bodyPr vert="horz" wrap="square" lIns="63500" tIns="63500" rIns="63500" bIns="63500" rtlCol="0" anchor="ctr"/>
          <a:lstStyle/>
          <a:p>
            <a:pPr algn="ctr">
              <a:defRPr/>
            </a:pPr>
          </a:p>
        </p:txBody>
      </p:sp>
      <p:sp>
        <p:nvSpPr>
          <p:cNvPr id="14" name="AutoShape 14"/>
          <p:cNvSpPr/>
          <p:nvPr/>
        </p:nvSpPr>
        <p:spPr>
          <a:xfrm>
            <a:off x="6651625" y="4724400"/>
            <a:ext cx="508000" cy="508000"/>
          </a:xfrm>
          <a:prstGeom prst="ellipse">
            <a:avLst/>
          </a:prstGeom>
          <a:solidFill>
            <a:srgbClr val="FFFFFF">
              <a:alpha val="100000"/>
            </a:srgbClr>
          </a:solidFill>
          <a:ln w="25400" cap="flat" cmpd="sng">
            <a:noFill/>
            <a:prstDash val="solid"/>
            <a:round/>
          </a:ln>
        </p:spPr>
        <p:txBody>
          <a:bodyPr vert="horz" wrap="square" lIns="63500" tIns="63500" rIns="63500" bIns="63500" rtlCol="0" anchor="ctr"/>
          <a:lstStyle/>
          <a:p>
            <a:pPr algn="ctr">
              <a:defRPr/>
            </a:pPr>
          </a:p>
        </p:txBody>
      </p:sp>
      <p:grpSp>
        <p:nvGrpSpPr>
          <p:cNvPr id="31" name="组合 30"/>
          <p:cNvGrpSpPr/>
          <p:nvPr/>
        </p:nvGrpSpPr>
        <p:grpSpPr>
          <a:xfrm>
            <a:off x="4238625" y="2362200"/>
            <a:ext cx="3225800" cy="3194050"/>
            <a:chOff x="7440" y="3720"/>
            <a:chExt cx="5080" cy="5030"/>
          </a:xfrm>
        </p:grpSpPr>
        <p:sp>
          <p:nvSpPr>
            <p:cNvPr id="6" name="Freeform 6"/>
            <p:cNvSpPr/>
            <p:nvPr/>
          </p:nvSpPr>
          <p:spPr>
            <a:xfrm>
              <a:off x="7440" y="3760"/>
              <a:ext cx="2336" cy="2320"/>
            </a:xfrm>
            <a:custGeom>
              <a:avLst/>
              <a:gdLst/>
              <a:ahLst/>
              <a:cxnLst/>
              <a:rect l="l" t="t" r="r" b="b"/>
              <a:pathLst>
                <a:path w="1483360" h="1473200">
                  <a:moveTo>
                    <a:pt x="1483360" y="0"/>
                  </a:moveTo>
                  <a:lnTo>
                    <a:pt x="1483360" y="1473200"/>
                  </a:lnTo>
                  <a:lnTo>
                    <a:pt x="0" y="1473200"/>
                  </a:lnTo>
                  <a:lnTo>
                    <a:pt x="635" y="1463040"/>
                  </a:lnTo>
                  <a:cubicBezTo>
                    <a:pt x="60325" y="681355"/>
                    <a:pt x="685800" y="57785"/>
                    <a:pt x="1468120" y="635"/>
                  </a:cubicBezTo>
                  <a:lnTo>
                    <a:pt x="1483360" y="0"/>
                  </a:lnTo>
                  <a:close/>
                </a:path>
              </a:pathLst>
            </a:custGeom>
            <a:solidFill>
              <a:srgbClr val="BCE2F5">
                <a:alpha val="100000"/>
              </a:srgbClr>
            </a:solidFill>
            <a:ln w="25400" cap="flat" cmpd="sng">
              <a:noFill/>
              <a:prstDash val="solid"/>
              <a:round/>
            </a:ln>
          </p:spPr>
          <p:txBody>
            <a:bodyPr vert="horz" wrap="square" lIns="63500" tIns="63500" rIns="63500" bIns="63500" rtlCol="0" anchor="ctr"/>
            <a:lstStyle/>
            <a:p>
              <a:pPr algn="ctr">
                <a:defRPr/>
              </a:pPr>
            </a:p>
          </p:txBody>
        </p:sp>
        <p:sp>
          <p:nvSpPr>
            <p:cNvPr id="7" name="Freeform 7"/>
            <p:cNvSpPr/>
            <p:nvPr/>
          </p:nvSpPr>
          <p:spPr>
            <a:xfrm>
              <a:off x="7440" y="6340"/>
              <a:ext cx="2341" cy="2411"/>
            </a:xfrm>
            <a:custGeom>
              <a:avLst/>
              <a:gdLst/>
              <a:ahLst/>
              <a:cxnLst/>
              <a:rect l="l" t="t" r="r" b="b"/>
              <a:pathLst>
                <a:path w="1486535" h="1530985">
                  <a:moveTo>
                    <a:pt x="0" y="0"/>
                  </a:moveTo>
                  <a:lnTo>
                    <a:pt x="1486535" y="0"/>
                  </a:lnTo>
                  <a:lnTo>
                    <a:pt x="1486535" y="1530985"/>
                  </a:lnTo>
                  <a:lnTo>
                    <a:pt x="1468120" y="1529715"/>
                  </a:lnTo>
                  <a:cubicBezTo>
                    <a:pt x="666750" y="1470025"/>
                    <a:pt x="31115" y="815975"/>
                    <a:pt x="0" y="6985"/>
                  </a:cubicBezTo>
                  <a:lnTo>
                    <a:pt x="0" y="0"/>
                  </a:lnTo>
                  <a:close/>
                </a:path>
              </a:pathLst>
            </a:custGeom>
            <a:solidFill>
              <a:srgbClr val="BCE2F5">
                <a:alpha val="100000"/>
              </a:srgbClr>
            </a:solidFill>
            <a:ln w="25400" cap="flat" cmpd="sng">
              <a:noFill/>
              <a:prstDash val="solid"/>
              <a:round/>
            </a:ln>
          </p:spPr>
          <p:txBody>
            <a:bodyPr vert="horz" wrap="square" lIns="63500" tIns="63500" rIns="63500" bIns="63500" rtlCol="0" anchor="ctr"/>
            <a:lstStyle/>
            <a:p>
              <a:pPr algn="ctr">
                <a:defRPr/>
              </a:pPr>
            </a:p>
          </p:txBody>
        </p:sp>
        <p:sp>
          <p:nvSpPr>
            <p:cNvPr id="10" name="AutoShape 10"/>
            <p:cNvSpPr/>
            <p:nvPr/>
          </p:nvSpPr>
          <p:spPr>
            <a:xfrm>
              <a:off x="7800" y="4140"/>
              <a:ext cx="4300" cy="4300"/>
            </a:xfrm>
            <a:prstGeom prst="ellipse">
              <a:avLst/>
            </a:prstGeom>
            <a:solidFill>
              <a:srgbClr val="BCE2F5">
                <a:alpha val="100000"/>
              </a:srgbClr>
            </a:solidFill>
            <a:ln w="25400" cap="flat" cmpd="sng">
              <a:noFill/>
              <a:prstDash val="solid"/>
              <a:round/>
            </a:ln>
          </p:spPr>
          <p:txBody>
            <a:bodyPr vert="horz" wrap="square" lIns="63500" tIns="63500" rIns="63500" bIns="63500" rtlCol="0" anchor="ctr"/>
            <a:lstStyle/>
            <a:p>
              <a:pPr algn="ctr">
                <a:defRPr/>
              </a:pPr>
            </a:p>
          </p:txBody>
        </p:sp>
        <p:sp>
          <p:nvSpPr>
            <p:cNvPr id="11" name="AutoShape 11"/>
            <p:cNvSpPr/>
            <p:nvPr/>
          </p:nvSpPr>
          <p:spPr>
            <a:xfrm>
              <a:off x="7900" y="4140"/>
              <a:ext cx="800" cy="800"/>
            </a:xfrm>
            <a:prstGeom prst="ellipse">
              <a:avLst/>
            </a:prstGeom>
            <a:solidFill>
              <a:srgbClr val="FFFFFF">
                <a:alpha val="100000"/>
              </a:srgbClr>
            </a:solidFill>
            <a:ln w="25400" cap="flat" cmpd="sng">
              <a:noFill/>
              <a:prstDash val="solid"/>
              <a:round/>
            </a:ln>
          </p:spPr>
          <p:txBody>
            <a:bodyPr vert="horz" wrap="square" lIns="63500" tIns="63500" rIns="63500" bIns="63500" rtlCol="0" anchor="ctr"/>
            <a:lstStyle/>
            <a:p>
              <a:pPr algn="ctr">
                <a:defRPr/>
              </a:pPr>
            </a:p>
          </p:txBody>
        </p:sp>
        <p:sp>
          <p:nvSpPr>
            <p:cNvPr id="13" name="AutoShape 13"/>
            <p:cNvSpPr/>
            <p:nvPr/>
          </p:nvSpPr>
          <p:spPr>
            <a:xfrm>
              <a:off x="7900" y="7440"/>
              <a:ext cx="800" cy="800"/>
            </a:xfrm>
            <a:prstGeom prst="ellipse">
              <a:avLst/>
            </a:prstGeom>
            <a:solidFill>
              <a:srgbClr val="FFFFFF">
                <a:alpha val="100000"/>
              </a:srgbClr>
            </a:solidFill>
            <a:ln w="25400" cap="flat" cmpd="sng">
              <a:noFill/>
              <a:prstDash val="solid"/>
              <a:round/>
            </a:ln>
          </p:spPr>
          <p:txBody>
            <a:bodyPr vert="horz" wrap="square" lIns="63500" tIns="63500" rIns="63500" bIns="63500" rtlCol="0" anchor="ctr"/>
            <a:lstStyle/>
            <a:p>
              <a:pPr algn="ctr">
                <a:defRPr/>
              </a:pPr>
            </a:p>
          </p:txBody>
        </p:sp>
        <p:pic>
          <p:nvPicPr>
            <p:cNvPr id="15" name="Picture 15"/>
            <p:cNvPicPr>
              <a:picLocks noChangeAspect="1"/>
            </p:cNvPicPr>
            <p:nvPr/>
          </p:nvPicPr>
          <p:blipFill>
            <a:blip r:embed="rId3"/>
            <a:srcRect/>
            <a:stretch>
              <a:fillRect/>
            </a:stretch>
          </p:blipFill>
          <p:spPr>
            <a:xfrm>
              <a:off x="7640" y="3720"/>
              <a:ext cx="4880" cy="4880"/>
            </a:xfrm>
            <a:prstGeom prst="rect">
              <a:avLst/>
            </a:prstGeom>
            <a:noFill/>
            <a:ln w="25400" cap="flat" cmpd="sng">
              <a:noFill/>
              <a:prstDash val="solid"/>
              <a:round/>
            </a:ln>
          </p:spPr>
        </p:pic>
      </p:grpSp>
      <p:grpSp>
        <p:nvGrpSpPr>
          <p:cNvPr id="29" name="组合 28"/>
          <p:cNvGrpSpPr/>
          <p:nvPr/>
        </p:nvGrpSpPr>
        <p:grpSpPr>
          <a:xfrm>
            <a:off x="-52070" y="1981200"/>
            <a:ext cx="3731895" cy="2044700"/>
            <a:chOff x="1660" y="3120"/>
            <a:chExt cx="4900" cy="3220"/>
          </a:xfrm>
        </p:grpSpPr>
        <p:sp>
          <p:nvSpPr>
            <p:cNvPr id="16" name="AutoShape 16"/>
            <p:cNvSpPr/>
            <p:nvPr/>
          </p:nvSpPr>
          <p:spPr>
            <a:xfrm>
              <a:off x="1660" y="3120"/>
              <a:ext cx="4900" cy="3220"/>
            </a:xfrm>
            <a:prstGeom prst="rect">
              <a:avLst/>
            </a:prstGeom>
            <a:noFill/>
            <a:ln w="12700" cap="flat" cmpd="sng">
              <a:noFill/>
              <a:prstDash val="solid"/>
              <a:round/>
            </a:ln>
          </p:spPr>
          <p:txBody>
            <a:bodyPr vert="horz" wrap="square" lIns="0" tIns="0" rIns="0" bIns="0" rtlCol="0" anchor="t" anchorCtr="0"/>
            <a:lstStyle/>
            <a:p>
              <a:pPr algn="just">
                <a:defRPr/>
              </a:pPr>
            </a:p>
          </p:txBody>
        </p:sp>
        <p:sp>
          <p:nvSpPr>
            <p:cNvPr id="17" name="AutoShape 17"/>
            <p:cNvSpPr/>
            <p:nvPr/>
          </p:nvSpPr>
          <p:spPr>
            <a:xfrm>
              <a:off x="2520" y="3320"/>
              <a:ext cx="3880" cy="2700"/>
            </a:xfrm>
            <a:prstGeom prst="roundRect">
              <a:avLst>
                <a:gd name="adj" fmla="val 0"/>
              </a:avLst>
            </a:prstGeom>
            <a:solidFill>
              <a:srgbClr val="FECACA">
                <a:alpha val="100000"/>
              </a:srgbClr>
            </a:solidFill>
            <a:ln w="25400" cap="flat" cmpd="sng">
              <a:noFill/>
              <a:prstDash val="solid"/>
              <a:round/>
            </a:ln>
          </p:spPr>
          <p:txBody>
            <a:bodyPr vert="horz" wrap="square" lIns="63500" tIns="63500" rIns="63500" bIns="63500" rtlCol="0" anchor="ctr"/>
            <a:lstStyle/>
            <a:p>
              <a:pPr algn="ctr">
                <a:defRPr/>
              </a:pPr>
            </a:p>
          </p:txBody>
        </p:sp>
        <p:sp>
          <p:nvSpPr>
            <p:cNvPr id="18" name="AutoShape 18"/>
            <p:cNvSpPr/>
            <p:nvPr/>
          </p:nvSpPr>
          <p:spPr>
            <a:xfrm>
              <a:off x="2680" y="3220"/>
              <a:ext cx="3840" cy="2700"/>
            </a:xfrm>
            <a:prstGeom prst="roundRect">
              <a:avLst>
                <a:gd name="adj" fmla="val 0"/>
              </a:avLst>
            </a:prstGeom>
            <a:noFill/>
            <a:ln w="25400" cap="rnd" cmpd="sng">
              <a:solidFill>
                <a:srgbClr val="EF4444">
                  <a:alpha val="100000"/>
                </a:srgbClr>
              </a:solidFill>
              <a:prstDash val="solid"/>
              <a:miter lim="100000000"/>
            </a:ln>
          </p:spPr>
          <p:txBody>
            <a:bodyPr vert="horz" wrap="square" lIns="63500" tIns="63500" rIns="63500" bIns="63500" rtlCol="0" anchor="ctr"/>
            <a:lstStyle/>
            <a:p>
              <a:pPr algn="ctr">
                <a:defRPr/>
              </a:pPr>
            </a:p>
          </p:txBody>
        </p:sp>
        <p:sp>
          <p:nvSpPr>
            <p:cNvPr id="19" name="AutoShape 19"/>
            <p:cNvSpPr/>
            <p:nvPr/>
          </p:nvSpPr>
          <p:spPr>
            <a:xfrm>
              <a:off x="2680" y="3320"/>
              <a:ext cx="3600" cy="2400"/>
            </a:xfrm>
            <a:prstGeom prst="roundRect">
              <a:avLst>
                <a:gd name="adj" fmla="val 0"/>
              </a:avLst>
            </a:prstGeom>
            <a:noFill/>
            <a:ln w="25400" cap="flat" cmpd="sng">
              <a:noFill/>
              <a:prstDash val="solid"/>
              <a:round/>
            </a:ln>
          </p:spPr>
          <p:txBody>
            <a:bodyPr vert="horz" wrap="square" lIns="101600" tIns="0" rIns="101600" bIns="0" rtlCol="0" anchor="ctr" anchorCtr="0"/>
            <a:lstStyle/>
            <a:p>
              <a:pPr marL="0" indent="0" algn="ctr">
                <a:lnSpc>
                  <a:spcPct val="125000"/>
                </a:lnSpc>
                <a:defRPr/>
              </a:pPr>
              <a:r>
                <a:rPr lang="en-US" sz="2000" b="1" i="0" u="none" strike="noStrike">
                  <a:solidFill>
                    <a:srgbClr val="DC2626"/>
                  </a:solidFill>
                  <a:latin typeface="Noto Sans SC" panose="020B0200000000000000" charset="-122"/>
                  <a:ea typeface="Noto Sans SC" panose="020B0200000000000000" charset="-122"/>
                  <a:cs typeface="Noto Sans SC" panose="020B0200000000000000" charset="-122"/>
                  <a:sym typeface="Noto Sans SC" panose="020B0200000000000000" charset="-122"/>
                </a:rPr>
                <a:t>情景一：日常打招呼</a:t>
              </a:r>
              <a:endParaRPr lang="en-US" sz="1100"/>
            </a:p>
            <a:p>
              <a:pPr marL="0" indent="0" algn="l">
                <a:lnSpc>
                  <a:spcPct val="108000"/>
                </a:lnSpc>
              </a:pPr>
              <a:r>
                <a:rPr lang="en-US" sz="1600" b="1" i="0" u="none" strike="noStrike">
                  <a:solidFill>
                    <a:schemeClr val="tx1"/>
                  </a:solidFill>
                  <a:latin typeface="Arial" panose="020B0604020202020204"/>
                  <a:ea typeface="Arial" panose="020B0604020202020204"/>
                  <a:cs typeface="Arial" panose="020B0604020202020204"/>
                  <a:sym typeface="Arial" panose="020B0604020202020204"/>
                </a:rPr>
                <a:t>Hello! / Goodbye!</a:t>
              </a:r>
              <a:endParaRPr lang="en-US" sz="1600" b="1" i="0" u="none" strike="noStrike">
                <a:solidFill>
                  <a:schemeClr val="tx1"/>
                </a:solidFill>
                <a:latin typeface="Arial" panose="020B0604020202020204"/>
                <a:ea typeface="Arial" panose="020B0604020202020204"/>
                <a:cs typeface="Arial" panose="020B0604020202020204"/>
                <a:sym typeface="Arial" panose="020B0604020202020204"/>
              </a:endParaRPr>
            </a:p>
            <a:p>
              <a:pPr marL="0" indent="0" algn="l">
                <a:lnSpc>
                  <a:spcPct val="108000"/>
                </a:lnSpc>
              </a:pPr>
              <a:r>
                <a:rPr lang="en-US" sz="1600" b="1" i="0" u="none" strike="noStrike">
                  <a:solidFill>
                    <a:schemeClr val="tx1"/>
                  </a:solidFill>
                  <a:latin typeface="Arial" panose="020B0604020202020204"/>
                  <a:ea typeface="Arial" panose="020B0604020202020204"/>
                  <a:cs typeface="Arial" panose="020B0604020202020204"/>
                  <a:sym typeface="Arial" panose="020B0604020202020204"/>
                </a:rPr>
                <a:t>Hello, I'm [Name]. See you!</a:t>
              </a:r>
              <a:endParaRPr lang="en-US" sz="1600" b="1" i="0" u="none" strike="noStrike">
                <a:solidFill>
                  <a:schemeClr val="tx1"/>
                </a:solidFill>
                <a:latin typeface="Arial" panose="020B0604020202020204"/>
                <a:ea typeface="Arial" panose="020B0604020202020204"/>
                <a:cs typeface="Arial" panose="020B0604020202020204"/>
                <a:sym typeface="Arial" panose="020B0604020202020204"/>
              </a:endParaRPr>
            </a:p>
          </p:txBody>
        </p:sp>
      </p:grpSp>
      <p:grpSp>
        <p:nvGrpSpPr>
          <p:cNvPr id="30" name="组合 29"/>
          <p:cNvGrpSpPr/>
          <p:nvPr/>
        </p:nvGrpSpPr>
        <p:grpSpPr>
          <a:xfrm>
            <a:off x="603250" y="3873500"/>
            <a:ext cx="3051175" cy="1778000"/>
            <a:chOff x="2520" y="6100"/>
            <a:chExt cx="4000" cy="2800"/>
          </a:xfrm>
        </p:grpSpPr>
        <p:sp>
          <p:nvSpPr>
            <p:cNvPr id="20" name="AutoShape 20"/>
            <p:cNvSpPr/>
            <p:nvPr/>
          </p:nvSpPr>
          <p:spPr>
            <a:xfrm>
              <a:off x="2520" y="6200"/>
              <a:ext cx="3880" cy="2700"/>
            </a:xfrm>
            <a:prstGeom prst="roundRect">
              <a:avLst>
                <a:gd name="adj" fmla="val 0"/>
              </a:avLst>
            </a:prstGeom>
            <a:solidFill>
              <a:srgbClr val="FEF08A">
                <a:alpha val="100000"/>
              </a:srgbClr>
            </a:solidFill>
            <a:ln w="25400" cap="flat" cmpd="sng">
              <a:noFill/>
              <a:prstDash val="solid"/>
              <a:round/>
            </a:ln>
          </p:spPr>
          <p:txBody>
            <a:bodyPr vert="horz" wrap="square" lIns="63500" tIns="63500" rIns="63500" bIns="63500" rtlCol="0" anchor="ctr"/>
            <a:lstStyle/>
            <a:p>
              <a:pPr algn="ctr">
                <a:defRPr/>
              </a:pPr>
            </a:p>
          </p:txBody>
        </p:sp>
        <p:sp>
          <p:nvSpPr>
            <p:cNvPr id="21" name="AutoShape 21"/>
            <p:cNvSpPr/>
            <p:nvPr/>
          </p:nvSpPr>
          <p:spPr>
            <a:xfrm>
              <a:off x="2680" y="6100"/>
              <a:ext cx="3840" cy="2700"/>
            </a:xfrm>
            <a:prstGeom prst="roundRect">
              <a:avLst>
                <a:gd name="adj" fmla="val 0"/>
              </a:avLst>
            </a:prstGeom>
            <a:noFill/>
            <a:ln w="25400" cap="rnd" cmpd="sng">
              <a:solidFill>
                <a:srgbClr val="EAB308">
                  <a:alpha val="100000"/>
                </a:srgbClr>
              </a:solidFill>
              <a:prstDash val="solid"/>
              <a:miter lim="100000000"/>
            </a:ln>
          </p:spPr>
          <p:txBody>
            <a:bodyPr vert="horz" wrap="square" lIns="63500" tIns="63500" rIns="63500" bIns="63500" rtlCol="0" anchor="ctr"/>
            <a:lstStyle/>
            <a:p>
              <a:pPr algn="ctr">
                <a:defRPr/>
              </a:pPr>
            </a:p>
          </p:txBody>
        </p:sp>
        <p:sp>
          <p:nvSpPr>
            <p:cNvPr id="22" name="AutoShape 22"/>
            <p:cNvSpPr/>
            <p:nvPr/>
          </p:nvSpPr>
          <p:spPr>
            <a:xfrm>
              <a:off x="2680" y="6200"/>
              <a:ext cx="3600" cy="2400"/>
            </a:xfrm>
            <a:prstGeom prst="roundRect">
              <a:avLst>
                <a:gd name="adj" fmla="val 0"/>
              </a:avLst>
            </a:prstGeom>
            <a:noFill/>
            <a:ln w="25400" cap="flat" cmpd="sng">
              <a:noFill/>
              <a:prstDash val="solid"/>
              <a:round/>
            </a:ln>
          </p:spPr>
          <p:txBody>
            <a:bodyPr vert="horz" wrap="square" lIns="101600" tIns="0" rIns="101600" bIns="0" rtlCol="0" anchor="ctr" anchorCtr="0"/>
            <a:lstStyle/>
            <a:p>
              <a:pPr marL="0" indent="0" algn="ctr">
                <a:lnSpc>
                  <a:spcPct val="125000"/>
                </a:lnSpc>
                <a:defRPr/>
              </a:pPr>
              <a:r>
                <a:rPr lang="en-US" sz="2000" b="1" i="0" u="none" strike="noStrike">
                  <a:solidFill>
                    <a:srgbClr val="CA8A04"/>
                  </a:solidFill>
                  <a:latin typeface="Noto Sans SC" panose="020B0200000000000000" charset="-122"/>
                  <a:ea typeface="Noto Sans SC" panose="020B0200000000000000" charset="-122"/>
                  <a:cs typeface="Noto Sans SC" panose="020B0200000000000000" charset="-122"/>
                  <a:sym typeface="Noto Sans SC" panose="020B0200000000000000" charset="-122"/>
                </a:rPr>
                <a:t>情景二：介绍喜好</a:t>
              </a:r>
              <a:endParaRPr lang="en-US" sz="1100"/>
            </a:p>
            <a:p>
              <a:pPr marL="0" indent="0" algn="l">
                <a:lnSpc>
                  <a:spcPct val="108000"/>
                </a:lnSpc>
              </a:pPr>
              <a:r>
                <a:rPr lang="en-US" sz="1600" b="1" i="0" u="none" strike="noStrike">
                  <a:solidFill>
                    <a:schemeClr val="tx1"/>
                  </a:solidFill>
                  <a:latin typeface="Arial" panose="020B0604020202020204"/>
                  <a:ea typeface="Arial" panose="020B0604020202020204"/>
                  <a:cs typeface="Arial" panose="020B0604020202020204"/>
                  <a:sym typeface="Arial" panose="020B0604020202020204"/>
                </a:rPr>
                <a:t>I like cat / dog.</a:t>
              </a:r>
              <a:endParaRPr lang="en-US" sz="1600" b="1" i="0" u="none" strike="noStrike">
                <a:solidFill>
                  <a:schemeClr val="tx1"/>
                </a:solidFill>
                <a:latin typeface="Arial" panose="020B0604020202020204"/>
                <a:ea typeface="Arial" panose="020B0604020202020204"/>
                <a:cs typeface="Arial" panose="020B0604020202020204"/>
                <a:sym typeface="Arial" panose="020B0604020202020204"/>
              </a:endParaRPr>
            </a:p>
            <a:p>
              <a:pPr marL="0" indent="0" algn="l">
                <a:lnSpc>
                  <a:spcPct val="108000"/>
                </a:lnSpc>
              </a:pPr>
              <a:r>
                <a:rPr lang="en-US" sz="1600" b="1" i="0" u="none" strike="noStrike">
                  <a:solidFill>
                    <a:schemeClr val="tx1"/>
                  </a:solidFill>
                  <a:latin typeface="Arial" panose="020B0604020202020204"/>
                  <a:ea typeface="Arial" panose="020B0604020202020204"/>
                  <a:cs typeface="Arial" panose="020B0604020202020204"/>
                  <a:sym typeface="Arial" panose="020B0604020202020204"/>
                </a:rPr>
                <a:t>I like dogs, they are cute.</a:t>
              </a:r>
              <a:endParaRPr lang="en-US" sz="1600" b="1" i="0" u="none" strike="noStrike">
                <a:solidFill>
                  <a:schemeClr val="tx1"/>
                </a:solidFill>
                <a:latin typeface="Arial" panose="020B0604020202020204"/>
                <a:ea typeface="Arial" panose="020B0604020202020204"/>
                <a:cs typeface="Arial" panose="020B0604020202020204"/>
                <a:sym typeface="Arial" panose="020B0604020202020204"/>
              </a:endParaRPr>
            </a:p>
          </p:txBody>
        </p:sp>
      </p:grpSp>
      <p:grpSp>
        <p:nvGrpSpPr>
          <p:cNvPr id="33" name="组合 32"/>
          <p:cNvGrpSpPr/>
          <p:nvPr/>
        </p:nvGrpSpPr>
        <p:grpSpPr>
          <a:xfrm>
            <a:off x="7985125" y="2032000"/>
            <a:ext cx="3122930" cy="1778000"/>
            <a:chOff x="13220" y="3200"/>
            <a:chExt cx="4000" cy="2800"/>
          </a:xfrm>
        </p:grpSpPr>
        <p:sp>
          <p:nvSpPr>
            <p:cNvPr id="23" name="AutoShape 23"/>
            <p:cNvSpPr/>
            <p:nvPr/>
          </p:nvSpPr>
          <p:spPr>
            <a:xfrm>
              <a:off x="13220" y="3300"/>
              <a:ext cx="3880" cy="2700"/>
            </a:xfrm>
            <a:prstGeom prst="roundRect">
              <a:avLst>
                <a:gd name="adj" fmla="val 0"/>
              </a:avLst>
            </a:prstGeom>
            <a:solidFill>
              <a:srgbClr val="BFDBFE">
                <a:alpha val="100000"/>
              </a:srgbClr>
            </a:solidFill>
            <a:ln w="25400" cap="flat" cmpd="sng">
              <a:noFill/>
              <a:prstDash val="solid"/>
              <a:round/>
            </a:ln>
          </p:spPr>
          <p:txBody>
            <a:bodyPr vert="horz" wrap="square" lIns="63500" tIns="63500" rIns="63500" bIns="63500" rtlCol="0" anchor="ctr"/>
            <a:lstStyle/>
            <a:p>
              <a:pPr algn="ctr">
                <a:defRPr/>
              </a:pPr>
            </a:p>
          </p:txBody>
        </p:sp>
        <p:sp>
          <p:nvSpPr>
            <p:cNvPr id="24" name="AutoShape 24"/>
            <p:cNvSpPr/>
            <p:nvPr/>
          </p:nvSpPr>
          <p:spPr>
            <a:xfrm>
              <a:off x="13380" y="3200"/>
              <a:ext cx="3840" cy="2700"/>
            </a:xfrm>
            <a:prstGeom prst="roundRect">
              <a:avLst>
                <a:gd name="adj" fmla="val 0"/>
              </a:avLst>
            </a:prstGeom>
            <a:noFill/>
            <a:ln w="25400" cap="rnd" cmpd="sng">
              <a:solidFill>
                <a:srgbClr val="3B82F6">
                  <a:alpha val="100000"/>
                </a:srgbClr>
              </a:solidFill>
              <a:prstDash val="solid"/>
              <a:miter lim="100000000"/>
            </a:ln>
          </p:spPr>
          <p:txBody>
            <a:bodyPr vert="horz" wrap="square" lIns="63500" tIns="63500" rIns="63500" bIns="63500" rtlCol="0" anchor="ctr"/>
            <a:lstStyle/>
            <a:p>
              <a:pPr algn="ctr">
                <a:defRPr/>
              </a:pPr>
            </a:p>
          </p:txBody>
        </p:sp>
        <p:sp>
          <p:nvSpPr>
            <p:cNvPr id="25" name="AutoShape 25"/>
            <p:cNvSpPr/>
            <p:nvPr/>
          </p:nvSpPr>
          <p:spPr>
            <a:xfrm>
              <a:off x="13380" y="3300"/>
              <a:ext cx="3600" cy="2400"/>
            </a:xfrm>
            <a:prstGeom prst="roundRect">
              <a:avLst>
                <a:gd name="adj" fmla="val 0"/>
              </a:avLst>
            </a:prstGeom>
            <a:noFill/>
            <a:ln w="25400" cap="flat" cmpd="sng">
              <a:noFill/>
              <a:prstDash val="solid"/>
              <a:round/>
            </a:ln>
          </p:spPr>
          <p:txBody>
            <a:bodyPr vert="horz" wrap="square" lIns="101600" tIns="0" rIns="101600" bIns="0" rtlCol="0" anchor="ctr" anchorCtr="0"/>
            <a:lstStyle/>
            <a:p>
              <a:pPr marL="0" indent="0" algn="ctr">
                <a:lnSpc>
                  <a:spcPct val="125000"/>
                </a:lnSpc>
                <a:defRPr/>
              </a:pPr>
              <a:r>
                <a:rPr lang="en-US" sz="2000" b="1" i="0" u="none" strike="noStrike">
                  <a:solidFill>
                    <a:srgbClr val="2563EB"/>
                  </a:solidFill>
                  <a:latin typeface="Noto Sans SC" panose="020B0200000000000000" charset="-122"/>
                  <a:ea typeface="Noto Sans SC" panose="020B0200000000000000" charset="-122"/>
                  <a:cs typeface="Noto Sans SC" panose="020B0200000000000000" charset="-122"/>
                  <a:sym typeface="Noto Sans SC" panose="020B0200000000000000" charset="-122"/>
                </a:rPr>
                <a:t>Tips</a:t>
              </a:r>
              <a:endParaRPr lang="en-US" sz="1100"/>
            </a:p>
            <a:p>
              <a:pPr marL="0" indent="0" algn="just">
                <a:lnSpc>
                  <a:spcPct val="117000"/>
                </a:lnSpc>
              </a:pPr>
              <a:r>
                <a:rPr lang="en-US" sz="1600" b="0" i="0" u="none" strike="noStrike">
                  <a:solidFill>
                    <a:srgbClr val="525252"/>
                  </a:solidFill>
                  <a:latin typeface="Noto Sans SC" panose="020B0200000000000000" charset="-122"/>
                  <a:ea typeface="Noto Sans SC" panose="020B0200000000000000" charset="-122"/>
                  <a:cs typeface="Noto Sans SC" panose="020B0200000000000000" charset="-122"/>
                  <a:sym typeface="Noto Sans SC" panose="020B0200000000000000" charset="-122"/>
                </a:rPr>
                <a:t>大胆开口说短句！不用害怕犯错，简单的单词加上手势，也能准确表达意思哦。</a:t>
              </a:r>
              <a:endParaRPr lang="en-US" sz="1600" b="0" i="0" u="none" strike="noStrike">
                <a:solidFill>
                  <a:srgbClr val="52525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grpSp>
      <p:grpSp>
        <p:nvGrpSpPr>
          <p:cNvPr id="34" name="组合 33"/>
          <p:cNvGrpSpPr/>
          <p:nvPr/>
        </p:nvGrpSpPr>
        <p:grpSpPr>
          <a:xfrm>
            <a:off x="7984490" y="3860800"/>
            <a:ext cx="3124835" cy="1778000"/>
            <a:chOff x="13220" y="6080"/>
            <a:chExt cx="4000" cy="2800"/>
          </a:xfrm>
        </p:grpSpPr>
        <p:sp>
          <p:nvSpPr>
            <p:cNvPr id="26" name="AutoShape 26"/>
            <p:cNvSpPr/>
            <p:nvPr/>
          </p:nvSpPr>
          <p:spPr>
            <a:xfrm>
              <a:off x="13220" y="6180"/>
              <a:ext cx="3880" cy="2700"/>
            </a:xfrm>
            <a:prstGeom prst="roundRect">
              <a:avLst>
                <a:gd name="adj" fmla="val 0"/>
              </a:avLst>
            </a:prstGeom>
            <a:solidFill>
              <a:srgbClr val="BBF7D0">
                <a:alpha val="100000"/>
              </a:srgbClr>
            </a:solidFill>
            <a:ln w="25400" cap="flat" cmpd="sng">
              <a:noFill/>
              <a:prstDash val="solid"/>
              <a:round/>
            </a:ln>
          </p:spPr>
          <p:txBody>
            <a:bodyPr vert="horz" wrap="square" lIns="63500" tIns="63500" rIns="63500" bIns="63500" rtlCol="0" anchor="ctr"/>
            <a:lstStyle/>
            <a:p>
              <a:pPr algn="ctr">
                <a:defRPr/>
              </a:pPr>
            </a:p>
          </p:txBody>
        </p:sp>
        <p:sp>
          <p:nvSpPr>
            <p:cNvPr id="27" name="AutoShape 27"/>
            <p:cNvSpPr/>
            <p:nvPr/>
          </p:nvSpPr>
          <p:spPr>
            <a:xfrm>
              <a:off x="13380" y="6080"/>
              <a:ext cx="3840" cy="2700"/>
            </a:xfrm>
            <a:prstGeom prst="roundRect">
              <a:avLst>
                <a:gd name="adj" fmla="val 0"/>
              </a:avLst>
            </a:prstGeom>
            <a:noFill/>
            <a:ln w="25400" cap="rnd" cmpd="sng">
              <a:solidFill>
                <a:srgbClr val="22C55E">
                  <a:alpha val="100000"/>
                </a:srgbClr>
              </a:solidFill>
              <a:prstDash val="solid"/>
              <a:miter lim="100000000"/>
            </a:ln>
          </p:spPr>
          <p:txBody>
            <a:bodyPr vert="horz" wrap="square" lIns="63500" tIns="63500" rIns="63500" bIns="63500" rtlCol="0" anchor="ctr"/>
            <a:lstStyle/>
            <a:p>
              <a:pPr algn="ctr">
                <a:defRPr/>
              </a:pPr>
            </a:p>
          </p:txBody>
        </p:sp>
        <p:sp>
          <p:nvSpPr>
            <p:cNvPr id="28" name="AutoShape 28"/>
            <p:cNvSpPr/>
            <p:nvPr/>
          </p:nvSpPr>
          <p:spPr>
            <a:xfrm>
              <a:off x="13380" y="6180"/>
              <a:ext cx="3600" cy="2400"/>
            </a:xfrm>
            <a:prstGeom prst="roundRect">
              <a:avLst>
                <a:gd name="adj" fmla="val 0"/>
              </a:avLst>
            </a:prstGeom>
            <a:noFill/>
            <a:ln w="25400" cap="flat" cmpd="sng">
              <a:noFill/>
              <a:prstDash val="solid"/>
              <a:round/>
            </a:ln>
          </p:spPr>
          <p:txBody>
            <a:bodyPr vert="horz" wrap="square" lIns="101600" tIns="0" rIns="101600" bIns="0" rtlCol="0" anchor="ctr" anchorCtr="0"/>
            <a:lstStyle/>
            <a:p>
              <a:pPr marL="0" indent="0" algn="ctr">
                <a:lnSpc>
                  <a:spcPct val="125000"/>
                </a:lnSpc>
                <a:defRPr/>
              </a:pPr>
              <a:r>
                <a:rPr lang="en-US" sz="2000" b="1" i="0" u="none" strike="noStrike">
                  <a:solidFill>
                    <a:srgbClr val="16A34A"/>
                  </a:solidFill>
                  <a:latin typeface="Noto Sans SC" panose="020B0200000000000000" charset="-122"/>
                  <a:ea typeface="Noto Sans SC" panose="020B0200000000000000" charset="-122"/>
                  <a:cs typeface="Noto Sans SC" panose="020B0200000000000000" charset="-122"/>
                  <a:sym typeface="Noto Sans SC" panose="020B0200000000000000" charset="-122"/>
                </a:rPr>
                <a:t>Tips</a:t>
              </a:r>
              <a:endParaRPr lang="en-US" sz="1100"/>
            </a:p>
            <a:p>
              <a:pPr marL="0" indent="0" algn="just">
                <a:lnSpc>
                  <a:spcPct val="117000"/>
                </a:lnSpc>
              </a:pPr>
              <a:r>
                <a:rPr lang="en-US" sz="1600" b="0" i="0" u="none" strike="noStrike">
                  <a:solidFill>
                    <a:srgbClr val="525252"/>
                  </a:solidFill>
                  <a:latin typeface="Noto Sans SC" panose="020B0200000000000000" charset="-122"/>
                  <a:ea typeface="Noto Sans SC" panose="020B0200000000000000" charset="-122"/>
                  <a:cs typeface="Noto Sans SC" panose="020B0200000000000000" charset="-122"/>
                  <a:sym typeface="Noto Sans SC" panose="020B0200000000000000" charset="-122"/>
                </a:rPr>
                <a:t>尝试加入描述事物的特征</a:t>
              </a:r>
              <a:r>
                <a:rPr lang="zh-CN" altLang="en-US" sz="1600" b="0" i="0" u="none" strike="noStrike">
                  <a:solidFill>
                    <a:srgbClr val="525252"/>
                  </a:solidFill>
                  <a:latin typeface="Noto Sans SC" panose="020B0200000000000000" charset="-122"/>
                  <a:ea typeface="Noto Sans SC" panose="020B0200000000000000" charset="-122"/>
                  <a:cs typeface="Noto Sans SC" panose="020B0200000000000000" charset="-122"/>
                  <a:sym typeface="Noto Sans SC" panose="020B0200000000000000" charset="-122"/>
                </a:rPr>
                <a:t>的句子。</a:t>
              </a:r>
              <a:r>
                <a:rPr lang="en-US" sz="1600" b="0" i="0" u="none" strike="noStrike">
                  <a:solidFill>
                    <a:srgbClr val="525252"/>
                  </a:solidFill>
                  <a:latin typeface="Noto Sans SC" panose="020B0200000000000000" charset="-122"/>
                  <a:ea typeface="Noto Sans SC" panose="020B0200000000000000" charset="-122"/>
                  <a:cs typeface="Noto Sans SC" panose="020B0200000000000000" charset="-122"/>
                  <a:sym typeface="Noto Sans SC" panose="020B0200000000000000" charset="-122"/>
                </a:rPr>
                <a:t>让句子更完整生动，表达更丰富！</a:t>
              </a:r>
              <a:endParaRPr lang="en-US" sz="1600" b="0" i="0" u="none" strike="noStrike">
                <a:solidFill>
                  <a:srgbClr val="52525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grpSp>
      <p:pic>
        <p:nvPicPr>
          <p:cNvPr id="35" name="图片 34" descr="微信图片_20240504222129"/>
          <p:cNvPicPr>
            <a:picLocks noChangeAspect="1"/>
          </p:cNvPicPr>
          <p:nvPr/>
        </p:nvPicPr>
        <p:blipFill>
          <a:blip r:embed="rId4"/>
          <a:stretch>
            <a:fillRect/>
          </a:stretch>
        </p:blipFill>
        <p:spPr>
          <a:xfrm flipH="1">
            <a:off x="-121920" y="5518150"/>
            <a:ext cx="1793240" cy="1793240"/>
          </a:xfrm>
          <a:prstGeom prst="rect">
            <a:avLst/>
          </a:prstGeom>
        </p:spPr>
      </p:pic>
      <p:pic>
        <p:nvPicPr>
          <p:cNvPr id="36" name="图片 35" descr="微信图片_20240504222210"/>
          <p:cNvPicPr>
            <a:picLocks noChangeAspect="1"/>
          </p:cNvPicPr>
          <p:nvPr/>
        </p:nvPicPr>
        <p:blipFill>
          <a:blip r:embed="rId5"/>
          <a:stretch>
            <a:fillRect/>
          </a:stretch>
        </p:blipFill>
        <p:spPr>
          <a:xfrm>
            <a:off x="10532110" y="5469255"/>
            <a:ext cx="1819910" cy="179895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4"/>
          <p:cNvSpPr/>
          <p:nvPr/>
        </p:nvSpPr>
        <p:spPr>
          <a:xfrm>
            <a:off x="-114935" y="-15875"/>
            <a:ext cx="8642985" cy="6904355"/>
          </a:xfrm>
          <a:custGeom>
            <a:avLst/>
            <a:gdLst>
              <a:gd name="connsiteX0" fmla="*/ 113 w 13611"/>
              <a:gd name="connsiteY0" fmla="*/ 35 h 10873"/>
              <a:gd name="connsiteX1" fmla="*/ 6111 w 13611"/>
              <a:gd name="connsiteY1" fmla="*/ 0 h 10873"/>
              <a:gd name="connsiteX2" fmla="*/ 5361 w 13611"/>
              <a:gd name="connsiteY2" fmla="*/ 2285 h 10873"/>
              <a:gd name="connsiteX3" fmla="*/ 7591 w 13611"/>
              <a:gd name="connsiteY3" fmla="*/ 4218 h 10873"/>
              <a:gd name="connsiteX4" fmla="*/ 8116 w 13611"/>
              <a:gd name="connsiteY4" fmla="*/ 6243 h 10873"/>
              <a:gd name="connsiteX5" fmla="*/ 10628 w 13611"/>
              <a:gd name="connsiteY5" fmla="*/ 7518 h 10873"/>
              <a:gd name="connsiteX6" fmla="*/ 11623 w 13611"/>
              <a:gd name="connsiteY6" fmla="*/ 9898 h 10873"/>
              <a:gd name="connsiteX7" fmla="*/ 13611 w 13611"/>
              <a:gd name="connsiteY7" fmla="*/ 10873 h 10873"/>
              <a:gd name="connsiteX8" fmla="*/ 0 w 13611"/>
              <a:gd name="connsiteY8" fmla="*/ 10873 h 10873"/>
              <a:gd name="connsiteX9" fmla="*/ 113 w 13611"/>
              <a:gd name="connsiteY9" fmla="*/ 35 h 10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11" h="10873">
                <a:moveTo>
                  <a:pt x="113" y="35"/>
                </a:moveTo>
                <a:lnTo>
                  <a:pt x="6111" y="0"/>
                </a:lnTo>
                <a:cubicBezTo>
                  <a:pt x="5918" y="413"/>
                  <a:pt x="5084" y="1393"/>
                  <a:pt x="5361" y="2285"/>
                </a:cubicBezTo>
                <a:cubicBezTo>
                  <a:pt x="5638" y="3177"/>
                  <a:pt x="7149" y="3829"/>
                  <a:pt x="7591" y="4218"/>
                </a:cubicBezTo>
                <a:cubicBezTo>
                  <a:pt x="8033" y="4607"/>
                  <a:pt x="7953" y="5718"/>
                  <a:pt x="8116" y="6243"/>
                </a:cubicBezTo>
                <a:cubicBezTo>
                  <a:pt x="8279" y="6768"/>
                  <a:pt x="9615" y="7293"/>
                  <a:pt x="10628" y="7518"/>
                </a:cubicBezTo>
                <a:cubicBezTo>
                  <a:pt x="11641" y="7743"/>
                  <a:pt x="11323" y="9035"/>
                  <a:pt x="11623" y="9898"/>
                </a:cubicBezTo>
                <a:cubicBezTo>
                  <a:pt x="11923" y="10761"/>
                  <a:pt x="12948" y="10548"/>
                  <a:pt x="13611" y="10873"/>
                </a:cubicBezTo>
                <a:lnTo>
                  <a:pt x="0" y="10873"/>
                </a:lnTo>
                <a:lnTo>
                  <a:pt x="113" y="35"/>
                </a:lnTo>
                <a:close/>
              </a:path>
            </a:pathLst>
          </a:custGeom>
          <a:solidFill>
            <a:schemeClr val="accent2">
              <a:lumMod val="60000"/>
              <a:lumOff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任意多边形 5"/>
          <p:cNvSpPr/>
          <p:nvPr/>
        </p:nvSpPr>
        <p:spPr>
          <a:xfrm>
            <a:off x="-598805" y="-15875"/>
            <a:ext cx="8642985" cy="6984365"/>
          </a:xfrm>
          <a:custGeom>
            <a:avLst/>
            <a:gdLst>
              <a:gd name="connsiteX0" fmla="*/ 113 w 13611"/>
              <a:gd name="connsiteY0" fmla="*/ 35 h 10873"/>
              <a:gd name="connsiteX1" fmla="*/ 6111 w 13611"/>
              <a:gd name="connsiteY1" fmla="*/ 0 h 10873"/>
              <a:gd name="connsiteX2" fmla="*/ 5361 w 13611"/>
              <a:gd name="connsiteY2" fmla="*/ 2285 h 10873"/>
              <a:gd name="connsiteX3" fmla="*/ 7591 w 13611"/>
              <a:gd name="connsiteY3" fmla="*/ 4218 h 10873"/>
              <a:gd name="connsiteX4" fmla="*/ 8116 w 13611"/>
              <a:gd name="connsiteY4" fmla="*/ 6243 h 10873"/>
              <a:gd name="connsiteX5" fmla="*/ 10628 w 13611"/>
              <a:gd name="connsiteY5" fmla="*/ 7518 h 10873"/>
              <a:gd name="connsiteX6" fmla="*/ 11623 w 13611"/>
              <a:gd name="connsiteY6" fmla="*/ 9898 h 10873"/>
              <a:gd name="connsiteX7" fmla="*/ 13611 w 13611"/>
              <a:gd name="connsiteY7" fmla="*/ 10873 h 10873"/>
              <a:gd name="connsiteX8" fmla="*/ 0 w 13611"/>
              <a:gd name="connsiteY8" fmla="*/ 10873 h 10873"/>
              <a:gd name="connsiteX9" fmla="*/ 113 w 13611"/>
              <a:gd name="connsiteY9" fmla="*/ 35 h 10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11" h="10873">
                <a:moveTo>
                  <a:pt x="113" y="35"/>
                </a:moveTo>
                <a:lnTo>
                  <a:pt x="6111" y="0"/>
                </a:lnTo>
                <a:cubicBezTo>
                  <a:pt x="5918" y="413"/>
                  <a:pt x="5084" y="1393"/>
                  <a:pt x="5361" y="2285"/>
                </a:cubicBezTo>
                <a:cubicBezTo>
                  <a:pt x="5638" y="3177"/>
                  <a:pt x="7149" y="3829"/>
                  <a:pt x="7591" y="4218"/>
                </a:cubicBezTo>
                <a:cubicBezTo>
                  <a:pt x="8033" y="4607"/>
                  <a:pt x="7953" y="5718"/>
                  <a:pt x="8116" y="6243"/>
                </a:cubicBezTo>
                <a:cubicBezTo>
                  <a:pt x="8279" y="6768"/>
                  <a:pt x="9615" y="7293"/>
                  <a:pt x="10628" y="7518"/>
                </a:cubicBezTo>
                <a:cubicBezTo>
                  <a:pt x="11641" y="7743"/>
                  <a:pt x="11323" y="9035"/>
                  <a:pt x="11623" y="9898"/>
                </a:cubicBezTo>
                <a:cubicBezTo>
                  <a:pt x="11923" y="10761"/>
                  <a:pt x="12948" y="10548"/>
                  <a:pt x="13611" y="10873"/>
                </a:cubicBezTo>
                <a:lnTo>
                  <a:pt x="0" y="10873"/>
                </a:lnTo>
                <a:lnTo>
                  <a:pt x="113" y="35"/>
                </a:lnTo>
                <a:close/>
              </a:path>
            </a:pathLst>
          </a:custGeom>
          <a:solidFill>
            <a:schemeClr val="accent2">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任意多边形 6"/>
          <p:cNvSpPr/>
          <p:nvPr/>
        </p:nvSpPr>
        <p:spPr>
          <a:xfrm>
            <a:off x="-933450" y="40640"/>
            <a:ext cx="8642985" cy="6984365"/>
          </a:xfrm>
          <a:custGeom>
            <a:avLst/>
            <a:gdLst>
              <a:gd name="connsiteX0" fmla="*/ 113 w 13611"/>
              <a:gd name="connsiteY0" fmla="*/ 35 h 10873"/>
              <a:gd name="connsiteX1" fmla="*/ 6111 w 13611"/>
              <a:gd name="connsiteY1" fmla="*/ 0 h 10873"/>
              <a:gd name="connsiteX2" fmla="*/ 5361 w 13611"/>
              <a:gd name="connsiteY2" fmla="*/ 2285 h 10873"/>
              <a:gd name="connsiteX3" fmla="*/ 7591 w 13611"/>
              <a:gd name="connsiteY3" fmla="*/ 4218 h 10873"/>
              <a:gd name="connsiteX4" fmla="*/ 8116 w 13611"/>
              <a:gd name="connsiteY4" fmla="*/ 6243 h 10873"/>
              <a:gd name="connsiteX5" fmla="*/ 10628 w 13611"/>
              <a:gd name="connsiteY5" fmla="*/ 7518 h 10873"/>
              <a:gd name="connsiteX6" fmla="*/ 11623 w 13611"/>
              <a:gd name="connsiteY6" fmla="*/ 9898 h 10873"/>
              <a:gd name="connsiteX7" fmla="*/ 13611 w 13611"/>
              <a:gd name="connsiteY7" fmla="*/ 10873 h 10873"/>
              <a:gd name="connsiteX8" fmla="*/ 0 w 13611"/>
              <a:gd name="connsiteY8" fmla="*/ 10873 h 10873"/>
              <a:gd name="connsiteX9" fmla="*/ 113 w 13611"/>
              <a:gd name="connsiteY9" fmla="*/ 35 h 10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11" h="10873">
                <a:moveTo>
                  <a:pt x="113" y="35"/>
                </a:moveTo>
                <a:lnTo>
                  <a:pt x="6111" y="0"/>
                </a:lnTo>
                <a:cubicBezTo>
                  <a:pt x="5918" y="413"/>
                  <a:pt x="5084" y="1393"/>
                  <a:pt x="5361" y="2285"/>
                </a:cubicBezTo>
                <a:cubicBezTo>
                  <a:pt x="5638" y="3177"/>
                  <a:pt x="7149" y="3829"/>
                  <a:pt x="7591" y="4218"/>
                </a:cubicBezTo>
                <a:cubicBezTo>
                  <a:pt x="8033" y="4607"/>
                  <a:pt x="7953" y="5718"/>
                  <a:pt x="8116" y="6243"/>
                </a:cubicBezTo>
                <a:cubicBezTo>
                  <a:pt x="8279" y="6768"/>
                  <a:pt x="9615" y="7293"/>
                  <a:pt x="10628" y="7518"/>
                </a:cubicBezTo>
                <a:cubicBezTo>
                  <a:pt x="11641" y="7743"/>
                  <a:pt x="11323" y="9035"/>
                  <a:pt x="11623" y="9898"/>
                </a:cubicBezTo>
                <a:cubicBezTo>
                  <a:pt x="11923" y="10761"/>
                  <a:pt x="12948" y="10548"/>
                  <a:pt x="13611" y="10873"/>
                </a:cubicBezTo>
                <a:lnTo>
                  <a:pt x="0" y="10873"/>
                </a:lnTo>
                <a:lnTo>
                  <a:pt x="113" y="35"/>
                </a:lnTo>
                <a:close/>
              </a:path>
            </a:pathLst>
          </a:custGeom>
          <a:solidFill>
            <a:schemeClr val="accent2">
              <a:lumMod val="20000"/>
              <a:lumOff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8" name="图片 7" descr="微信图片_20240504222245"/>
          <p:cNvPicPr>
            <a:picLocks noChangeAspect="1"/>
          </p:cNvPicPr>
          <p:nvPr/>
        </p:nvPicPr>
        <p:blipFill>
          <a:blip r:embed="rId1"/>
          <a:stretch>
            <a:fillRect/>
          </a:stretch>
        </p:blipFill>
        <p:spPr>
          <a:xfrm>
            <a:off x="7425055" y="4264660"/>
            <a:ext cx="5499735" cy="3180080"/>
          </a:xfrm>
          <a:prstGeom prst="rect">
            <a:avLst/>
          </a:prstGeom>
        </p:spPr>
      </p:pic>
      <p:pic>
        <p:nvPicPr>
          <p:cNvPr id="9" name="图片 8" descr="微信图片_20240504222106"/>
          <p:cNvPicPr>
            <a:picLocks noChangeAspect="1"/>
          </p:cNvPicPr>
          <p:nvPr/>
        </p:nvPicPr>
        <p:blipFill>
          <a:blip r:embed="rId2"/>
          <a:stretch>
            <a:fillRect/>
          </a:stretch>
        </p:blipFill>
        <p:spPr>
          <a:xfrm flipH="1">
            <a:off x="-91440" y="64135"/>
            <a:ext cx="2478405" cy="2478405"/>
          </a:xfrm>
          <a:prstGeom prst="rect">
            <a:avLst/>
          </a:prstGeom>
        </p:spPr>
      </p:pic>
      <p:sp>
        <p:nvSpPr>
          <p:cNvPr id="10" name="文本框 9"/>
          <p:cNvSpPr txBox="1"/>
          <p:nvPr/>
        </p:nvSpPr>
        <p:spPr>
          <a:xfrm>
            <a:off x="-91440" y="3916045"/>
            <a:ext cx="4857750" cy="1568450"/>
          </a:xfrm>
          <a:prstGeom prst="rect">
            <a:avLst/>
          </a:prstGeom>
          <a:noFill/>
        </p:spPr>
        <p:txBody>
          <a:bodyPr wrap="square" rtlCol="0">
            <a:spAutoFit/>
          </a:bodyPr>
          <a:p>
            <a:pPr algn="ctr"/>
            <a:r>
              <a:rPr lang="en-US" altLang="zh-CN" sz="9600" b="1">
                <a:solidFill>
                  <a:schemeClr val="bg1"/>
                </a:solidFill>
                <a:latin typeface="Noto Sans SC" panose="020B0200000000000000" charset="-122"/>
                <a:ea typeface="Noto Sans SC" panose="020B0200000000000000" charset="-122"/>
              </a:rPr>
              <a:t>Part 03</a:t>
            </a:r>
            <a:endParaRPr lang="en-US" altLang="zh-CN" sz="9600" b="1">
              <a:solidFill>
                <a:schemeClr val="bg1"/>
              </a:solidFill>
              <a:latin typeface="Noto Sans SC" panose="020B0200000000000000" charset="-122"/>
              <a:ea typeface="Noto Sans SC" panose="020B0200000000000000" charset="-122"/>
            </a:endParaRPr>
          </a:p>
        </p:txBody>
      </p:sp>
      <p:sp>
        <p:nvSpPr>
          <p:cNvPr id="33" name="文本框 32"/>
          <p:cNvSpPr txBox="1"/>
          <p:nvPr>
            <p:custDataLst>
              <p:tags r:id="rId3"/>
            </p:custDataLst>
          </p:nvPr>
        </p:nvSpPr>
        <p:spPr>
          <a:xfrm>
            <a:off x="4305300" y="341630"/>
            <a:ext cx="7973695" cy="2122805"/>
          </a:xfrm>
          <a:prstGeom prst="rect">
            <a:avLst/>
          </a:prstGeom>
          <a:noFill/>
        </p:spPr>
        <p:txBody>
          <a:bodyPr wrap="square" rtlCol="0">
            <a:spAutoFit/>
          </a:bodyPr>
          <a:p>
            <a:pPr algn="ctr"/>
            <a:r>
              <a:rPr lang="en-US" altLang="zh-CN" sz="6600" b="1">
                <a:solidFill>
                  <a:schemeClr val="accent2"/>
                </a:solidFill>
                <a:effectLst>
                  <a:outerShdw blurRad="38100" dist="25400" dir="5400000" algn="ctr" rotWithShape="0">
                    <a:srgbClr val="6E747A">
                      <a:alpha val="43000"/>
                    </a:srgbClr>
                  </a:outerShdw>
                </a:effectLst>
                <a:latin typeface="Noto Sans SC" panose="020B0200000000000000" charset="-122"/>
                <a:ea typeface="Noto Sans SC" panose="020B0200000000000000" charset="-122"/>
                <a:cs typeface="Noto Sans SC" panose="020B0200000000000000" charset="-122"/>
              </a:rPr>
              <a:t>Award Ceremony</a:t>
            </a:r>
            <a:endParaRPr lang="en-US" altLang="zh-CN" sz="6600" b="1">
              <a:solidFill>
                <a:schemeClr val="accent2"/>
              </a:solidFill>
              <a:effectLst>
                <a:outerShdw blurRad="38100" dist="25400" dir="5400000" algn="ctr" rotWithShape="0">
                  <a:srgbClr val="6E747A">
                    <a:alpha val="43000"/>
                  </a:srgbClr>
                </a:outerShdw>
              </a:effectLst>
              <a:latin typeface="Noto Sans SC" panose="020B0200000000000000" charset="-122"/>
              <a:ea typeface="Noto Sans SC" panose="020B0200000000000000" charset="-122"/>
              <a:cs typeface="Noto Sans SC" panose="020B0200000000000000" charset="-122"/>
            </a:endParaRPr>
          </a:p>
          <a:p>
            <a:pPr algn="ctr"/>
            <a:r>
              <a:rPr lang="zh-CN" altLang="en-US" sz="6600" b="1">
                <a:solidFill>
                  <a:schemeClr val="accent2"/>
                </a:solidFill>
                <a:effectLst>
                  <a:outerShdw blurRad="38100" dist="25400" dir="5400000" algn="ctr" rotWithShape="0">
                    <a:srgbClr val="6E747A">
                      <a:alpha val="43000"/>
                    </a:srgbClr>
                  </a:outerShdw>
                </a:effectLst>
                <a:latin typeface="Noto Sans SC" panose="020B0200000000000000" charset="-122"/>
                <a:ea typeface="Noto Sans SC" panose="020B0200000000000000" charset="-122"/>
                <a:cs typeface="Noto Sans SC" panose="020B0200000000000000" charset="-122"/>
              </a:rPr>
              <a:t>颁奖典礼</a:t>
            </a:r>
            <a:endParaRPr lang="zh-CN" altLang="en-US" sz="6600" b="1">
              <a:solidFill>
                <a:schemeClr val="accent2"/>
              </a:solidFill>
              <a:effectLst>
                <a:outerShdw blurRad="38100" dist="25400" dir="5400000" algn="ctr" rotWithShape="0">
                  <a:srgbClr val="6E747A">
                    <a:alpha val="43000"/>
                  </a:srgbClr>
                </a:outerShdw>
              </a:effectLst>
              <a:latin typeface="Noto Sans SC" panose="020B0200000000000000" charset="-122"/>
              <a:ea typeface="Noto Sans SC" panose="020B0200000000000000" charset="-122"/>
              <a:cs typeface="Noto Sans SC" panose="020B0200000000000000" charset="-122"/>
            </a:endParaRPr>
          </a:p>
        </p:txBody>
      </p:sp>
    </p:spTree>
    <p:custDataLst>
      <p:tags r:id="rId4"/>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2393950" y="1348105"/>
            <a:ext cx="7397750" cy="4438650"/>
            <a:chOff x="2020" y="2568"/>
            <a:chExt cx="10107" cy="6220"/>
          </a:xfrm>
        </p:grpSpPr>
        <p:sp>
          <p:nvSpPr>
            <p:cNvPr id="8" name="圆角矩形 7"/>
            <p:cNvSpPr/>
            <p:nvPr/>
          </p:nvSpPr>
          <p:spPr>
            <a:xfrm>
              <a:off x="2229" y="2568"/>
              <a:ext cx="9899" cy="6221"/>
            </a:xfrm>
            <a:prstGeom prst="roundRect">
              <a:avLst/>
            </a:prstGeom>
            <a:solidFill>
              <a:schemeClr val="accent2">
                <a:lumMod val="40000"/>
                <a:lumOff val="60000"/>
              </a:schemeClr>
            </a:solidFill>
            <a:ln w="22225">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圆角矩形 29"/>
            <p:cNvSpPr/>
            <p:nvPr/>
          </p:nvSpPr>
          <p:spPr>
            <a:xfrm>
              <a:off x="2020" y="2568"/>
              <a:ext cx="9899" cy="6221"/>
            </a:xfrm>
            <a:prstGeom prst="roundRect">
              <a:avLst/>
            </a:prstGeom>
            <a:solidFill>
              <a:schemeClr val="accent2">
                <a:lumMod val="20000"/>
                <a:lumOff val="80000"/>
              </a:schemeClr>
            </a:solidFill>
            <a:ln w="22225">
              <a:solidFill>
                <a:srgbClr val="FFEF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sz="2400" b="1">
                  <a:solidFill>
                    <a:srgbClr val="374151"/>
                  </a:solidFill>
                  <a:latin typeface="Noto Sans SC" panose="020B0200000000000000" charset="-122"/>
                  <a:ea typeface="Noto Sans SC" panose="020B0200000000000000" charset="-122"/>
                  <a:cs typeface="微软雅黑" panose="020B0503020204020204" pitchFamily="34" charset="-122"/>
                  <a:sym typeface="微软雅黑" panose="020B0503020204020204" pitchFamily="34" charset="-122"/>
                </a:rPr>
                <a:t>英语的学习之旅才刚刚开始，</a:t>
              </a:r>
              <a:endParaRPr lang="en-US" sz="2400" b="1">
                <a:solidFill>
                  <a:srgbClr val="374151"/>
                </a:solidFill>
                <a:latin typeface="Noto Sans SC" panose="020B0200000000000000" charset="-122"/>
                <a:ea typeface="Noto Sans SC" panose="020B0200000000000000" charset="-122"/>
                <a:cs typeface="微软雅黑" panose="020B0503020204020204" pitchFamily="34" charset="-122"/>
                <a:sym typeface="微软雅黑" panose="020B0503020204020204" pitchFamily="34" charset="-122"/>
              </a:endParaRPr>
            </a:p>
            <a:p>
              <a:pPr algn="l"/>
              <a:r>
                <a:rPr lang="en-US" sz="2400" b="1">
                  <a:solidFill>
                    <a:srgbClr val="374151"/>
                  </a:solidFill>
                  <a:latin typeface="Noto Sans SC" panose="020B0200000000000000" charset="-122"/>
                  <a:ea typeface="Noto Sans SC" panose="020B0200000000000000" charset="-122"/>
                  <a:cs typeface="微软雅黑" panose="020B0503020204020204" pitchFamily="34" charset="-122"/>
                  <a:sym typeface="微软雅黑" panose="020B0503020204020204" pitchFamily="34" charset="-122"/>
                </a:rPr>
                <a:t>希望大家能始终保持这份对语言的好奇心和探索热情，让每一次新的单词、新的句子都成为打开世界的钥匙。</a:t>
              </a:r>
              <a:endParaRPr lang="en-US" sz="2400" b="1">
                <a:solidFill>
                  <a:srgbClr val="374151"/>
                </a:solidFill>
                <a:latin typeface="Noto Sans SC" panose="020B0200000000000000" charset="-122"/>
                <a:ea typeface="Noto Sans SC" panose="020B0200000000000000" charset="-122"/>
                <a:cs typeface="微软雅黑" panose="020B0503020204020204" pitchFamily="34" charset="-122"/>
                <a:sym typeface="微软雅黑" panose="020B0503020204020204" pitchFamily="34" charset="-122"/>
              </a:endParaRPr>
            </a:p>
            <a:p>
              <a:pPr algn="l"/>
              <a:endParaRPr lang="en-US" sz="2400" b="1">
                <a:latin typeface="Noto Sans SC" panose="020B0200000000000000" charset="-122"/>
                <a:ea typeface="Noto Sans SC" panose="020B0200000000000000" charset="-122"/>
              </a:endParaRPr>
            </a:p>
            <a:p>
              <a:pPr algn="l"/>
              <a:r>
                <a:rPr lang="en-US" sz="2400" b="1">
                  <a:solidFill>
                    <a:srgbClr val="374151"/>
                  </a:solidFill>
                  <a:latin typeface="Noto Sans SC" panose="020B0200000000000000" charset="-122"/>
                  <a:ea typeface="Noto Sans SC" panose="020B0200000000000000" charset="-122"/>
                  <a:cs typeface="微软雅黑" panose="020B0503020204020204" pitchFamily="34" charset="-122"/>
                  <a:sym typeface="微软雅黑" panose="020B0503020204020204" pitchFamily="34" charset="-122"/>
                </a:rPr>
                <a:t>在生活里大胆开口说英语吧！无论是打招呼还是分享心情，勇敢表达就是最棒的表现</a:t>
              </a:r>
              <a:r>
                <a:rPr lang="zh-CN" altLang="en-US" sz="2400" b="1">
                  <a:solidFill>
                    <a:srgbClr val="374151"/>
                  </a:solidFill>
                  <a:latin typeface="Noto Sans SC" panose="020B0200000000000000" charset="-122"/>
                  <a:ea typeface="Noto Sans SC" panose="020B0200000000000000" charset="-122"/>
                  <a:cs typeface="微软雅黑" panose="020B0503020204020204" pitchFamily="34" charset="-122"/>
                  <a:sym typeface="微软雅黑" panose="020B0503020204020204" pitchFamily="34" charset="-122"/>
                </a:rPr>
                <a:t>！</a:t>
              </a:r>
              <a:endParaRPr lang="zh-CN" altLang="en-US" sz="2400" b="1">
                <a:solidFill>
                  <a:srgbClr val="374151"/>
                </a:solidFill>
                <a:latin typeface="Noto Sans SC" panose="020B0200000000000000" charset="-122"/>
                <a:ea typeface="Noto Sans SC" panose="020B0200000000000000" charset="-122"/>
                <a:cs typeface="微软雅黑" panose="020B0503020204020204" pitchFamily="34" charset="-122"/>
                <a:sym typeface="微软雅黑" panose="020B0503020204020204" pitchFamily="34" charset="-122"/>
              </a:endParaRPr>
            </a:p>
            <a:p>
              <a:pPr algn="l"/>
              <a:endParaRPr lang="zh-CN" altLang="en-US" sz="2400" b="1">
                <a:solidFill>
                  <a:srgbClr val="374151"/>
                </a:solidFill>
                <a:latin typeface="Noto Sans SC" panose="020B0200000000000000" charset="-122"/>
                <a:ea typeface="Noto Sans SC" panose="020B0200000000000000" charset="-122"/>
                <a:cs typeface="微软雅黑" panose="020B0503020204020204" pitchFamily="34" charset="-122"/>
                <a:sym typeface="微软雅黑" panose="020B0503020204020204" pitchFamily="34" charset="-122"/>
              </a:endParaRPr>
            </a:p>
            <a:p>
              <a:pPr algn="l"/>
              <a:r>
                <a:rPr lang="en-US" altLang="zh-CN" sz="4800" b="1">
                  <a:solidFill>
                    <a:srgbClr val="374151"/>
                  </a:solidFill>
                  <a:latin typeface="Noto Sans SC" panose="020B0200000000000000" charset="-122"/>
                  <a:ea typeface="Noto Sans SC" panose="020B0200000000000000" charset="-122"/>
                  <a:cs typeface="微软雅黑" panose="020B0503020204020204" pitchFamily="34" charset="-122"/>
                  <a:sym typeface="微软雅黑" panose="020B0503020204020204" pitchFamily="34" charset="-122"/>
                </a:rPr>
                <a:t>   </a:t>
              </a:r>
              <a:r>
                <a:rPr lang="en-US" altLang="zh-CN" sz="4800" b="1" i="1">
                  <a:solidFill>
                    <a:schemeClr val="accent2"/>
                  </a:solidFill>
                  <a:latin typeface="Noto Sans SC" panose="020B0200000000000000" charset="-122"/>
                  <a:ea typeface="Noto Sans SC" panose="020B0200000000000000" charset="-122"/>
                  <a:cs typeface="微软雅黑" panose="020B0503020204020204" pitchFamily="34" charset="-122"/>
                  <a:sym typeface="微软雅黑" panose="020B0503020204020204" pitchFamily="34" charset="-122"/>
                </a:rPr>
                <a:t>You can do better!</a:t>
              </a:r>
              <a:endParaRPr lang="en-US" altLang="zh-CN" sz="4800" b="1" i="1">
                <a:solidFill>
                  <a:schemeClr val="accent2"/>
                </a:solidFill>
                <a:latin typeface="Noto Sans SC" panose="020B0200000000000000" charset="-122"/>
                <a:ea typeface="Noto Sans SC" panose="020B0200000000000000" charset="-122"/>
                <a:cs typeface="微软雅黑" panose="020B0503020204020204" pitchFamily="34" charset="-122"/>
                <a:sym typeface="微软雅黑" panose="020B0503020204020204" pitchFamily="34" charset="-122"/>
              </a:endParaRPr>
            </a:p>
          </p:txBody>
        </p:sp>
      </p:grpSp>
      <p:pic>
        <p:nvPicPr>
          <p:cNvPr id="16" name="图片 15" descr="微信图片_20240504222142"/>
          <p:cNvPicPr>
            <a:picLocks noChangeAspect="1"/>
          </p:cNvPicPr>
          <p:nvPr/>
        </p:nvPicPr>
        <p:blipFill>
          <a:blip r:embed="rId1"/>
          <a:srcRect l="4665" t="34259" r="45810" b="27574"/>
          <a:stretch>
            <a:fillRect/>
          </a:stretch>
        </p:blipFill>
        <p:spPr>
          <a:xfrm>
            <a:off x="-23495" y="-46990"/>
            <a:ext cx="1532890" cy="1574800"/>
          </a:xfrm>
          <a:prstGeom prst="rect">
            <a:avLst/>
          </a:prstGeom>
        </p:spPr>
      </p:pic>
      <p:pic>
        <p:nvPicPr>
          <p:cNvPr id="17" name="图片 16" descr="微信图片_20240504222143"/>
          <p:cNvPicPr>
            <a:picLocks noChangeAspect="1"/>
          </p:cNvPicPr>
          <p:nvPr/>
        </p:nvPicPr>
        <p:blipFill>
          <a:blip r:embed="rId2"/>
          <a:srcRect l="50068" t="35074" r="3184" b="25148"/>
          <a:stretch>
            <a:fillRect/>
          </a:stretch>
        </p:blipFill>
        <p:spPr>
          <a:xfrm>
            <a:off x="9860280" y="-46990"/>
            <a:ext cx="2356485" cy="2673350"/>
          </a:xfrm>
          <a:prstGeom prst="rect">
            <a:avLst/>
          </a:prstGeom>
        </p:spPr>
      </p:pic>
      <p:pic>
        <p:nvPicPr>
          <p:cNvPr id="7" name="图片 6" descr="微信图片_20240504222241"/>
          <p:cNvPicPr>
            <a:picLocks noChangeAspect="1"/>
          </p:cNvPicPr>
          <p:nvPr/>
        </p:nvPicPr>
        <p:blipFill>
          <a:blip r:embed="rId3"/>
          <a:stretch>
            <a:fillRect/>
          </a:stretch>
        </p:blipFill>
        <p:spPr>
          <a:xfrm>
            <a:off x="-433705" y="3888105"/>
            <a:ext cx="3409950" cy="3409950"/>
          </a:xfrm>
          <a:prstGeom prst="rect">
            <a:avLst/>
          </a:prstGeom>
        </p:spPr>
      </p:pic>
      <p:pic>
        <p:nvPicPr>
          <p:cNvPr id="3" name="图片 2" descr="微信图片_20240504222031"/>
          <p:cNvPicPr>
            <a:picLocks noChangeAspect="1"/>
          </p:cNvPicPr>
          <p:nvPr/>
        </p:nvPicPr>
        <p:blipFill>
          <a:blip r:embed="rId4"/>
          <a:stretch>
            <a:fillRect/>
          </a:stretch>
        </p:blipFill>
        <p:spPr>
          <a:xfrm>
            <a:off x="8108315" y="4317365"/>
            <a:ext cx="2299335" cy="2366645"/>
          </a:xfrm>
          <a:prstGeom prst="rect">
            <a:avLst/>
          </a:prstGeom>
        </p:spPr>
      </p:pic>
    </p:spTree>
    <p:custDataLst>
      <p:tags r:id="rId5"/>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 name="图片 13" descr="微信图片_20240504222054"/>
          <p:cNvPicPr>
            <a:picLocks noChangeAspect="1"/>
          </p:cNvPicPr>
          <p:nvPr/>
        </p:nvPicPr>
        <p:blipFill>
          <a:blip r:embed="rId1"/>
          <a:stretch>
            <a:fillRect/>
          </a:stretch>
        </p:blipFill>
        <p:spPr>
          <a:xfrm>
            <a:off x="9887585" y="1220470"/>
            <a:ext cx="2232660" cy="2232660"/>
          </a:xfrm>
          <a:prstGeom prst="rect">
            <a:avLst/>
          </a:prstGeom>
        </p:spPr>
      </p:pic>
      <p:pic>
        <p:nvPicPr>
          <p:cNvPr id="13" name="图片 12" descr="微信图片_20240504222245"/>
          <p:cNvPicPr>
            <a:picLocks noChangeAspect="1"/>
          </p:cNvPicPr>
          <p:nvPr/>
        </p:nvPicPr>
        <p:blipFill>
          <a:blip r:embed="rId2"/>
          <a:stretch>
            <a:fillRect/>
          </a:stretch>
        </p:blipFill>
        <p:spPr>
          <a:xfrm>
            <a:off x="5353685" y="570230"/>
            <a:ext cx="5633085" cy="3257550"/>
          </a:xfrm>
          <a:prstGeom prst="rect">
            <a:avLst/>
          </a:prstGeom>
        </p:spPr>
      </p:pic>
      <p:pic>
        <p:nvPicPr>
          <p:cNvPr id="11" name="图片 10" descr="微信图片_20240504222120"/>
          <p:cNvPicPr>
            <a:picLocks noChangeAspect="1"/>
          </p:cNvPicPr>
          <p:nvPr/>
        </p:nvPicPr>
        <p:blipFill>
          <a:blip r:embed="rId3"/>
          <a:stretch>
            <a:fillRect/>
          </a:stretch>
        </p:blipFill>
        <p:spPr>
          <a:xfrm>
            <a:off x="3977640" y="897890"/>
            <a:ext cx="2928620" cy="2928620"/>
          </a:xfrm>
          <a:prstGeom prst="rect">
            <a:avLst/>
          </a:prstGeom>
        </p:spPr>
      </p:pic>
      <p:pic>
        <p:nvPicPr>
          <p:cNvPr id="10" name="图片 9" descr="微信图片_20240504222155"/>
          <p:cNvPicPr>
            <a:picLocks noChangeAspect="1"/>
          </p:cNvPicPr>
          <p:nvPr/>
        </p:nvPicPr>
        <p:blipFill>
          <a:blip r:embed="rId4"/>
          <a:stretch>
            <a:fillRect/>
          </a:stretch>
        </p:blipFill>
        <p:spPr>
          <a:xfrm>
            <a:off x="1771650" y="824230"/>
            <a:ext cx="3058795" cy="3002280"/>
          </a:xfrm>
          <a:prstGeom prst="rect">
            <a:avLst/>
          </a:prstGeom>
        </p:spPr>
      </p:pic>
      <p:pic>
        <p:nvPicPr>
          <p:cNvPr id="8" name="图片 7" descr="微信图片_20240504222031"/>
          <p:cNvPicPr>
            <a:picLocks noChangeAspect="1"/>
          </p:cNvPicPr>
          <p:nvPr/>
        </p:nvPicPr>
        <p:blipFill>
          <a:blip r:embed="rId5"/>
          <a:stretch>
            <a:fillRect/>
          </a:stretch>
        </p:blipFill>
        <p:spPr>
          <a:xfrm>
            <a:off x="362585" y="1527810"/>
            <a:ext cx="2084070" cy="2084070"/>
          </a:xfrm>
          <a:prstGeom prst="rect">
            <a:avLst/>
          </a:prstGeom>
        </p:spPr>
      </p:pic>
      <p:pic>
        <p:nvPicPr>
          <p:cNvPr id="16" name="图片 15" descr="微信图片_20240504222142"/>
          <p:cNvPicPr>
            <a:picLocks noChangeAspect="1"/>
          </p:cNvPicPr>
          <p:nvPr/>
        </p:nvPicPr>
        <p:blipFill>
          <a:blip r:embed="rId6"/>
          <a:srcRect l="4665" t="34259" r="45810" b="27574"/>
          <a:stretch>
            <a:fillRect/>
          </a:stretch>
        </p:blipFill>
        <p:spPr>
          <a:xfrm>
            <a:off x="-23495" y="-46990"/>
            <a:ext cx="1532890" cy="1574800"/>
          </a:xfrm>
          <a:prstGeom prst="rect">
            <a:avLst/>
          </a:prstGeom>
        </p:spPr>
      </p:pic>
      <p:pic>
        <p:nvPicPr>
          <p:cNvPr id="17" name="图片 16" descr="微信图片_20240504222143"/>
          <p:cNvPicPr>
            <a:picLocks noChangeAspect="1"/>
          </p:cNvPicPr>
          <p:nvPr/>
        </p:nvPicPr>
        <p:blipFill>
          <a:blip r:embed="rId7"/>
          <a:srcRect l="50068" t="35074" r="3184" b="25148"/>
          <a:stretch>
            <a:fillRect/>
          </a:stretch>
        </p:blipFill>
        <p:spPr>
          <a:xfrm>
            <a:off x="10774045" y="-46990"/>
            <a:ext cx="1442720" cy="1637030"/>
          </a:xfrm>
          <a:prstGeom prst="rect">
            <a:avLst/>
          </a:prstGeom>
        </p:spPr>
      </p:pic>
      <p:sp>
        <p:nvSpPr>
          <p:cNvPr id="5" name="任意多边形 4"/>
          <p:cNvSpPr/>
          <p:nvPr/>
        </p:nvSpPr>
        <p:spPr>
          <a:xfrm>
            <a:off x="979170" y="2869565"/>
            <a:ext cx="10786745" cy="3470910"/>
          </a:xfrm>
          <a:custGeom>
            <a:avLst/>
            <a:gdLst>
              <a:gd name="connsiteX0" fmla="*/ 0 w 14287"/>
              <a:gd name="connsiteY0" fmla="*/ 918 h 5465"/>
              <a:gd name="connsiteX1" fmla="*/ 881 w 14287"/>
              <a:gd name="connsiteY1" fmla="*/ 37 h 5465"/>
              <a:gd name="connsiteX2" fmla="*/ 4425 w 14287"/>
              <a:gd name="connsiteY2" fmla="*/ 150 h 5465"/>
              <a:gd name="connsiteX3" fmla="*/ 9187 w 14287"/>
              <a:gd name="connsiteY3" fmla="*/ 0 h 5465"/>
              <a:gd name="connsiteX4" fmla="*/ 13462 w 14287"/>
              <a:gd name="connsiteY4" fmla="*/ 187 h 5465"/>
              <a:gd name="connsiteX5" fmla="*/ 14287 w 14287"/>
              <a:gd name="connsiteY5" fmla="*/ 825 h 5465"/>
              <a:gd name="connsiteX6" fmla="*/ 14212 w 14287"/>
              <a:gd name="connsiteY6" fmla="*/ 4443 h 5465"/>
              <a:gd name="connsiteX7" fmla="*/ 13331 w 14287"/>
              <a:gd name="connsiteY7" fmla="*/ 5324 h 5465"/>
              <a:gd name="connsiteX8" fmla="*/ 10650 w 14287"/>
              <a:gd name="connsiteY8" fmla="*/ 5025 h 5465"/>
              <a:gd name="connsiteX9" fmla="*/ 5512 w 14287"/>
              <a:gd name="connsiteY9" fmla="*/ 5437 h 5465"/>
              <a:gd name="connsiteX10" fmla="*/ 3150 w 14287"/>
              <a:gd name="connsiteY10" fmla="*/ 5400 h 5465"/>
              <a:gd name="connsiteX11" fmla="*/ 881 w 14287"/>
              <a:gd name="connsiteY11" fmla="*/ 5324 h 5465"/>
              <a:gd name="connsiteX12" fmla="*/ 37 w 14287"/>
              <a:gd name="connsiteY12" fmla="*/ 3900 h 5465"/>
              <a:gd name="connsiteX13" fmla="*/ 0 w 14287"/>
              <a:gd name="connsiteY13" fmla="*/ 918 h 5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287" h="5466">
                <a:moveTo>
                  <a:pt x="0" y="918"/>
                </a:moveTo>
                <a:cubicBezTo>
                  <a:pt x="0" y="432"/>
                  <a:pt x="395" y="37"/>
                  <a:pt x="881" y="37"/>
                </a:cubicBezTo>
                <a:lnTo>
                  <a:pt x="4425" y="150"/>
                </a:lnTo>
                <a:lnTo>
                  <a:pt x="9187" y="0"/>
                </a:lnTo>
                <a:cubicBezTo>
                  <a:pt x="10612" y="62"/>
                  <a:pt x="11925" y="-38"/>
                  <a:pt x="13462" y="187"/>
                </a:cubicBezTo>
                <a:cubicBezTo>
                  <a:pt x="13948" y="187"/>
                  <a:pt x="14287" y="339"/>
                  <a:pt x="14287" y="825"/>
                </a:cubicBezTo>
                <a:lnTo>
                  <a:pt x="14212" y="4443"/>
                </a:lnTo>
                <a:cubicBezTo>
                  <a:pt x="14212" y="4929"/>
                  <a:pt x="13817" y="5324"/>
                  <a:pt x="13331" y="5324"/>
                </a:cubicBezTo>
                <a:cubicBezTo>
                  <a:pt x="12737" y="5409"/>
                  <a:pt x="12347" y="5012"/>
                  <a:pt x="10650" y="5025"/>
                </a:cubicBezTo>
                <a:cubicBezTo>
                  <a:pt x="9347" y="5044"/>
                  <a:pt x="6762" y="5362"/>
                  <a:pt x="5512" y="5437"/>
                </a:cubicBezTo>
                <a:cubicBezTo>
                  <a:pt x="4262" y="5512"/>
                  <a:pt x="3922" y="5419"/>
                  <a:pt x="3150" y="5400"/>
                </a:cubicBezTo>
                <a:lnTo>
                  <a:pt x="881" y="5324"/>
                </a:lnTo>
                <a:cubicBezTo>
                  <a:pt x="395" y="5324"/>
                  <a:pt x="37" y="4386"/>
                  <a:pt x="37" y="3900"/>
                </a:cubicBezTo>
                <a:lnTo>
                  <a:pt x="0" y="918"/>
                </a:lnTo>
                <a:close/>
              </a:path>
            </a:pathLst>
          </a:custGeom>
          <a:solidFill>
            <a:schemeClr val="accent2">
              <a:lumMod val="20000"/>
              <a:lumOff val="80000"/>
            </a:schemeClr>
          </a:solidFill>
          <a:ln>
            <a:noFill/>
          </a:ln>
          <a:effectLst>
            <a:outerShdw blurRad="139700" dist="1143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文本框 8"/>
          <p:cNvSpPr txBox="1"/>
          <p:nvPr/>
        </p:nvSpPr>
        <p:spPr>
          <a:xfrm>
            <a:off x="1050925" y="3080385"/>
            <a:ext cx="10786745" cy="2646045"/>
          </a:xfrm>
          <a:prstGeom prst="rect">
            <a:avLst/>
          </a:prstGeom>
          <a:noFill/>
        </p:spPr>
        <p:txBody>
          <a:bodyPr wrap="square" rtlCol="0">
            <a:spAutoFit/>
          </a:bodyPr>
          <a:p>
            <a:pPr algn="ctr"/>
            <a:r>
              <a:rPr lang="en-US" altLang="zh-CN" sz="16600" b="1">
                <a:solidFill>
                  <a:schemeClr val="bg2"/>
                </a:solidFill>
                <a:latin typeface="Noto Sans SC" panose="020B0200000000000000" charset="-122"/>
                <a:ea typeface="Noto Sans SC" panose="020B0200000000000000" charset="-122"/>
              </a:rPr>
              <a:t>Thank You</a:t>
            </a:r>
            <a:endParaRPr lang="en-US" altLang="zh-CN" sz="16600" b="1">
              <a:solidFill>
                <a:schemeClr val="bg2"/>
              </a:solidFill>
              <a:latin typeface="Noto Sans SC" panose="020B0200000000000000" charset="-122"/>
              <a:ea typeface="Noto Sans SC" panose="020B0200000000000000" charset="-122"/>
            </a:endParaRPr>
          </a:p>
        </p:txBody>
      </p:sp>
      <p:pic>
        <p:nvPicPr>
          <p:cNvPr id="6" name="图片 5" descr="微信图片_20240504222316"/>
          <p:cNvPicPr>
            <a:picLocks noChangeAspect="1"/>
          </p:cNvPicPr>
          <p:nvPr/>
        </p:nvPicPr>
        <p:blipFill>
          <a:blip r:embed="rId8"/>
          <a:srcRect t="33056" b="30074"/>
          <a:stretch>
            <a:fillRect/>
          </a:stretch>
        </p:blipFill>
        <p:spPr>
          <a:xfrm>
            <a:off x="-301625" y="4329430"/>
            <a:ext cx="3319145" cy="2528570"/>
          </a:xfrm>
          <a:prstGeom prst="rect">
            <a:avLst/>
          </a:prstGeom>
        </p:spPr>
      </p:pic>
      <p:pic>
        <p:nvPicPr>
          <p:cNvPr id="7" name="图片 6" descr="微信图片_20240504222210"/>
          <p:cNvPicPr>
            <a:picLocks noChangeAspect="1"/>
          </p:cNvPicPr>
          <p:nvPr/>
        </p:nvPicPr>
        <p:blipFill>
          <a:blip r:embed="rId9"/>
          <a:stretch>
            <a:fillRect/>
          </a:stretch>
        </p:blipFill>
        <p:spPr>
          <a:xfrm>
            <a:off x="10532110" y="5418455"/>
            <a:ext cx="1819910" cy="1798955"/>
          </a:xfrm>
          <a:prstGeom prst="rect">
            <a:avLst/>
          </a:prstGeom>
        </p:spPr>
      </p:pic>
      <p:sp>
        <p:nvSpPr>
          <p:cNvPr id="2" name="AutoShape 11"/>
          <p:cNvSpPr/>
          <p:nvPr/>
        </p:nvSpPr>
        <p:spPr>
          <a:xfrm>
            <a:off x="1268730" y="5346065"/>
            <a:ext cx="10782300" cy="1016000"/>
          </a:xfrm>
          <a:prstGeom prst="rect">
            <a:avLst/>
          </a:prstGeom>
          <a:noFill/>
          <a:ln w="12700" cap="flat" cmpd="sng">
            <a:noFill/>
            <a:prstDash val="solid"/>
            <a:round/>
          </a:ln>
        </p:spPr>
        <p:txBody>
          <a:bodyPr vert="horz" wrap="square" lIns="88900" tIns="50800" rIns="88900" bIns="50800" rtlCol="0" anchor="t" anchorCtr="0"/>
          <a:lstStyle/>
          <a:p>
            <a:pPr marL="0" indent="0" algn="ctr">
              <a:lnSpc>
                <a:spcPct val="125000"/>
              </a:lnSpc>
              <a:defRPr/>
            </a:pPr>
            <a:r>
              <a:rPr lang="en-US" sz="2400" b="1" i="0" u="none" strike="noStrike">
                <a:solidFill>
                  <a:srgbClr val="50555F"/>
                </a:solidFill>
                <a:latin typeface="Noto Sans SC" panose="020B0200000000000000" charset="-122"/>
                <a:ea typeface="Noto Sans SC" panose="020B0200000000000000" charset="-122"/>
                <a:cs typeface="Noto Sans SC" panose="020B0200000000000000" charset="-122"/>
                <a:sym typeface="Noto Sans SC" panose="020B0200000000000000" charset="-122"/>
              </a:rPr>
              <a:t>感谢每一位小朋友的积极参与和努力，我们下次再见！</a:t>
            </a:r>
            <a:endParaRPr lang="en-US" sz="2400" b="1" i="0" u="none" strike="noStrike">
              <a:solidFill>
                <a:srgbClr val="50555F"/>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ustDataLst>
      <p:tags r:id="rId10"/>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椭圆 4"/>
          <p:cNvSpPr/>
          <p:nvPr/>
        </p:nvSpPr>
        <p:spPr>
          <a:xfrm>
            <a:off x="-3465830" y="-683260"/>
            <a:ext cx="8248015" cy="8248015"/>
          </a:xfrm>
          <a:prstGeom prst="ellipse">
            <a:avLst/>
          </a:prstGeom>
          <a:solidFill>
            <a:schemeClr val="accent2">
              <a:lumMod val="20000"/>
              <a:lumOff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椭圆 5"/>
          <p:cNvSpPr/>
          <p:nvPr/>
        </p:nvSpPr>
        <p:spPr>
          <a:xfrm>
            <a:off x="-2976880" y="-556260"/>
            <a:ext cx="8248015" cy="8248015"/>
          </a:xfrm>
          <a:prstGeom prst="ellipse">
            <a:avLst/>
          </a:prstGeom>
          <a:noFill/>
          <a:ln w="28575">
            <a:solidFill>
              <a:schemeClr val="accent2">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7" name="图片 6" descr="微信图片_20240504222155"/>
          <p:cNvPicPr>
            <a:picLocks noChangeAspect="1"/>
          </p:cNvPicPr>
          <p:nvPr/>
        </p:nvPicPr>
        <p:blipFill>
          <a:blip r:embed="rId1"/>
          <a:stretch>
            <a:fillRect/>
          </a:stretch>
        </p:blipFill>
        <p:spPr>
          <a:xfrm>
            <a:off x="-821055" y="690245"/>
            <a:ext cx="5483860" cy="5383530"/>
          </a:xfrm>
          <a:prstGeom prst="rect">
            <a:avLst/>
          </a:prstGeom>
        </p:spPr>
      </p:pic>
      <p:pic>
        <p:nvPicPr>
          <p:cNvPr id="8" name="图片 7" descr="微信图片_20240504222129"/>
          <p:cNvPicPr>
            <a:picLocks noChangeAspect="1"/>
          </p:cNvPicPr>
          <p:nvPr/>
        </p:nvPicPr>
        <p:blipFill>
          <a:blip r:embed="rId2"/>
          <a:stretch>
            <a:fillRect/>
          </a:stretch>
        </p:blipFill>
        <p:spPr>
          <a:xfrm flipH="1">
            <a:off x="-121920" y="5572125"/>
            <a:ext cx="1739265" cy="1739265"/>
          </a:xfrm>
          <a:prstGeom prst="rect">
            <a:avLst/>
          </a:prstGeom>
        </p:spPr>
      </p:pic>
      <p:pic>
        <p:nvPicPr>
          <p:cNvPr id="9" name="图片 8" descr="微信图片_20240504222210"/>
          <p:cNvPicPr>
            <a:picLocks noChangeAspect="1"/>
          </p:cNvPicPr>
          <p:nvPr/>
        </p:nvPicPr>
        <p:blipFill>
          <a:blip r:embed="rId3"/>
          <a:stretch>
            <a:fillRect/>
          </a:stretch>
        </p:blipFill>
        <p:spPr>
          <a:xfrm>
            <a:off x="10532110" y="5418455"/>
            <a:ext cx="1819910" cy="1798955"/>
          </a:xfrm>
          <a:prstGeom prst="rect">
            <a:avLst/>
          </a:prstGeom>
        </p:spPr>
      </p:pic>
      <p:grpSp>
        <p:nvGrpSpPr>
          <p:cNvPr id="3" name="组合 2"/>
          <p:cNvGrpSpPr/>
          <p:nvPr>
            <p:custDataLst>
              <p:tags r:id="rId4"/>
            </p:custDataLst>
          </p:nvPr>
        </p:nvGrpSpPr>
        <p:grpSpPr>
          <a:xfrm>
            <a:off x="5574665" y="1141513"/>
            <a:ext cx="4404360" cy="998437"/>
            <a:chOff x="8629" y="1050"/>
            <a:chExt cx="6936" cy="1461"/>
          </a:xfrm>
        </p:grpSpPr>
        <p:grpSp>
          <p:nvGrpSpPr>
            <p:cNvPr id="15" name="组合 14"/>
            <p:cNvGrpSpPr/>
            <p:nvPr>
              <p:custDataLst>
                <p:tags r:id="rId5"/>
              </p:custDataLst>
            </p:nvPr>
          </p:nvGrpSpPr>
          <p:grpSpPr>
            <a:xfrm>
              <a:off x="8629" y="1086"/>
              <a:ext cx="6936" cy="1425"/>
              <a:chOff x="9510" y="2173"/>
              <a:chExt cx="6936" cy="1425"/>
            </a:xfrm>
          </p:grpSpPr>
          <p:grpSp>
            <p:nvGrpSpPr>
              <p:cNvPr id="13" name="组合 12"/>
              <p:cNvGrpSpPr/>
              <p:nvPr/>
            </p:nvGrpSpPr>
            <p:grpSpPr>
              <a:xfrm>
                <a:off x="9510" y="2173"/>
                <a:ext cx="6936" cy="1425"/>
                <a:chOff x="9510" y="2173"/>
                <a:chExt cx="6936" cy="1425"/>
              </a:xfrm>
            </p:grpSpPr>
            <p:sp>
              <p:nvSpPr>
                <p:cNvPr id="11" name="圆角矩形 10"/>
                <p:cNvSpPr/>
                <p:nvPr>
                  <p:custDataLst>
                    <p:tags r:id="rId6"/>
                  </p:custDataLst>
                </p:nvPr>
              </p:nvSpPr>
              <p:spPr>
                <a:xfrm>
                  <a:off x="9510" y="2173"/>
                  <a:ext cx="6936" cy="1425"/>
                </a:xfrm>
                <a:prstGeom prst="roundRect">
                  <a:avLst>
                    <a:gd name="adj" fmla="val 50000"/>
                  </a:avLst>
                </a:prstGeom>
                <a:solidFill>
                  <a:srgbClr val="FFE4AF"/>
                </a:solidFill>
                <a:ln>
                  <a:noFill/>
                </a:ln>
                <a:effectLst>
                  <a:outerShdw blurRad="177800" dist="38100" dir="2700000" sx="102000" sy="102000" algn="tl" rotWithShape="0">
                    <a:schemeClr val="bg1">
                      <a:lumMod val="50000"/>
                      <a:alpha val="37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椭圆 11"/>
                <p:cNvSpPr/>
                <p:nvPr>
                  <p:custDataLst>
                    <p:tags r:id="rId7"/>
                  </p:custDataLst>
                </p:nvPr>
              </p:nvSpPr>
              <p:spPr>
                <a:xfrm>
                  <a:off x="9662" y="2321"/>
                  <a:ext cx="1165" cy="1165"/>
                </a:xfrm>
                <a:prstGeom prst="ellipse">
                  <a:avLst/>
                </a:prstGeom>
                <a:solidFill>
                  <a:schemeClr val="accent2">
                    <a:lumMod val="20000"/>
                    <a:lumOff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
            <p:nvSpPr>
              <p:cNvPr id="14" name="文本框 13"/>
              <p:cNvSpPr txBox="1"/>
              <p:nvPr>
                <p:custDataLst>
                  <p:tags r:id="rId8"/>
                </p:custDataLst>
              </p:nvPr>
            </p:nvSpPr>
            <p:spPr>
              <a:xfrm>
                <a:off x="9735" y="2511"/>
                <a:ext cx="1200" cy="764"/>
              </a:xfrm>
              <a:prstGeom prst="rect">
                <a:avLst/>
              </a:prstGeom>
              <a:noFill/>
            </p:spPr>
            <p:txBody>
              <a:bodyPr wrap="square" rtlCol="0">
                <a:spAutoFit/>
              </a:bodyPr>
              <a:p>
                <a:r>
                  <a:rPr lang="en-US" altLang="zh-CN" sz="2800">
                    <a:solidFill>
                      <a:schemeClr val="bg1"/>
                    </a:solidFill>
                    <a:latin typeface="华文琥珀" panose="02010800040101010101" charset="-122"/>
                    <a:ea typeface="华文琥珀" panose="02010800040101010101" charset="-122"/>
                  </a:rPr>
                  <a:t>01</a:t>
                </a:r>
                <a:endParaRPr lang="en-US" altLang="zh-CN" sz="2800">
                  <a:solidFill>
                    <a:schemeClr val="bg1"/>
                  </a:solidFill>
                  <a:latin typeface="华文琥珀" panose="02010800040101010101" charset="-122"/>
                  <a:ea typeface="华文琥珀" panose="02010800040101010101" charset="-122"/>
                </a:endParaRPr>
              </a:p>
            </p:txBody>
          </p:sp>
        </p:grpSp>
        <p:sp>
          <p:nvSpPr>
            <p:cNvPr id="31" name="文本框 30"/>
            <p:cNvSpPr txBox="1"/>
            <p:nvPr>
              <p:custDataLst>
                <p:tags r:id="rId9"/>
              </p:custDataLst>
            </p:nvPr>
          </p:nvSpPr>
          <p:spPr>
            <a:xfrm>
              <a:off x="9741" y="1050"/>
              <a:ext cx="5602" cy="1395"/>
            </a:xfrm>
            <a:prstGeom prst="rect">
              <a:avLst/>
            </a:prstGeom>
            <a:noFill/>
          </p:spPr>
          <p:txBody>
            <a:bodyPr wrap="square" rtlCol="0">
              <a:spAutoFit/>
              <a:scene3d>
                <a:camera prst="orthographicFront"/>
                <a:lightRig rig="threePt" dir="t"/>
              </a:scene3d>
            </a:bodyPr>
            <a:p>
              <a:pPr algn="ctr"/>
              <a:r>
                <a:rPr lang="en-US" altLang="zh-CN" sz="2800" b="1">
                  <a:solidFill>
                    <a:schemeClr val="accent2"/>
                  </a:solidFill>
                  <a:effectLst>
                    <a:outerShdw blurRad="38100" dist="25400" dir="5400000" algn="ctr" rotWithShape="0">
                      <a:srgbClr val="6E747A">
                        <a:alpha val="43000"/>
                      </a:srgbClr>
                    </a:outerShdw>
                  </a:effectLst>
                  <a:latin typeface="Noto Sans SC" panose="020B0200000000000000" charset="-122"/>
                  <a:ea typeface="Noto Sans SC" panose="020B0200000000000000" charset="-122"/>
                  <a:cs typeface="Noto Sans SC" panose="020B0200000000000000" charset="-122"/>
                  <a:sym typeface="+mn-ea"/>
                </a:rPr>
                <a:t>Class Review</a:t>
              </a:r>
              <a:endParaRPr lang="en-US" altLang="zh-CN" sz="2800" b="1">
                <a:solidFill>
                  <a:schemeClr val="accent2"/>
                </a:solidFill>
                <a:effectLst>
                  <a:outerShdw blurRad="38100" dist="25400" dir="5400000" algn="ctr" rotWithShape="0">
                    <a:srgbClr val="6E747A">
                      <a:alpha val="43000"/>
                    </a:srgbClr>
                  </a:outerShdw>
                </a:effectLst>
                <a:latin typeface="Noto Sans SC" panose="020B0200000000000000" charset="-122"/>
                <a:ea typeface="Noto Sans SC" panose="020B0200000000000000" charset="-122"/>
                <a:cs typeface="Noto Sans SC" panose="020B0200000000000000" charset="-122"/>
              </a:endParaRPr>
            </a:p>
            <a:p>
              <a:pPr algn="ctr"/>
              <a:r>
                <a:rPr lang="zh-CN" altLang="en-US" sz="2800" b="1">
                  <a:solidFill>
                    <a:schemeClr val="accent2"/>
                  </a:solidFill>
                  <a:effectLst>
                    <a:outerShdw blurRad="38100" dist="25400" dir="5400000" algn="ctr" rotWithShape="0">
                      <a:srgbClr val="6E747A">
                        <a:alpha val="43000"/>
                      </a:srgbClr>
                    </a:outerShdw>
                  </a:effectLst>
                  <a:latin typeface="Noto Sans SC" panose="020B0200000000000000" charset="-122"/>
                  <a:ea typeface="Noto Sans SC" panose="020B0200000000000000" charset="-122"/>
                  <a:cs typeface="Noto Sans SC" panose="020B0200000000000000" charset="-122"/>
                  <a:sym typeface="+mn-ea"/>
                </a:rPr>
                <a:t>课程回顾</a:t>
              </a:r>
              <a:endParaRPr lang="zh-CN" altLang="en-US" sz="2800" b="1">
                <a:solidFill>
                  <a:schemeClr val="accent2"/>
                </a:solidFill>
                <a:effectLst>
                  <a:outerShdw blurRad="38100" dist="19050" dir="2700000" algn="tl" rotWithShape="0">
                    <a:schemeClr val="dk1">
                      <a:alpha val="40000"/>
                    </a:schemeClr>
                  </a:outerShdw>
                </a:effectLst>
                <a:latin typeface="Noto Sans SC" panose="020B0200000000000000" charset="-122"/>
                <a:ea typeface="Noto Sans SC" panose="020B0200000000000000" charset="-122"/>
                <a:cs typeface="Noto Sans SC" panose="020B0200000000000000" charset="-122"/>
              </a:endParaRPr>
            </a:p>
          </p:txBody>
        </p:sp>
      </p:grpSp>
      <p:grpSp>
        <p:nvGrpSpPr>
          <p:cNvPr id="4" name="组合 3"/>
          <p:cNvGrpSpPr/>
          <p:nvPr>
            <p:custDataLst>
              <p:tags r:id="rId10"/>
            </p:custDataLst>
          </p:nvPr>
        </p:nvGrpSpPr>
        <p:grpSpPr>
          <a:xfrm>
            <a:off x="6005195" y="2695188"/>
            <a:ext cx="4263390" cy="1028452"/>
            <a:chOff x="9457" y="4334"/>
            <a:chExt cx="6714" cy="1442"/>
          </a:xfrm>
        </p:grpSpPr>
        <p:grpSp>
          <p:nvGrpSpPr>
            <p:cNvPr id="16" name="组合 15"/>
            <p:cNvGrpSpPr/>
            <p:nvPr>
              <p:custDataLst>
                <p:tags r:id="rId11"/>
              </p:custDataLst>
            </p:nvPr>
          </p:nvGrpSpPr>
          <p:grpSpPr>
            <a:xfrm>
              <a:off x="9457" y="4351"/>
              <a:ext cx="6714" cy="1425"/>
              <a:chOff x="9510" y="2173"/>
              <a:chExt cx="6714" cy="1425"/>
            </a:xfrm>
          </p:grpSpPr>
          <p:grpSp>
            <p:nvGrpSpPr>
              <p:cNvPr id="17" name="组合 16"/>
              <p:cNvGrpSpPr/>
              <p:nvPr/>
            </p:nvGrpSpPr>
            <p:grpSpPr>
              <a:xfrm>
                <a:off x="9510" y="2173"/>
                <a:ext cx="6714" cy="1425"/>
                <a:chOff x="9510" y="2173"/>
                <a:chExt cx="6714" cy="1425"/>
              </a:xfrm>
            </p:grpSpPr>
            <p:sp>
              <p:nvSpPr>
                <p:cNvPr id="18" name="圆角矩形 17"/>
                <p:cNvSpPr/>
                <p:nvPr>
                  <p:custDataLst>
                    <p:tags r:id="rId12"/>
                  </p:custDataLst>
                </p:nvPr>
              </p:nvSpPr>
              <p:spPr>
                <a:xfrm>
                  <a:off x="9510" y="2173"/>
                  <a:ext cx="6714" cy="1425"/>
                </a:xfrm>
                <a:prstGeom prst="roundRect">
                  <a:avLst>
                    <a:gd name="adj" fmla="val 50000"/>
                  </a:avLst>
                </a:prstGeom>
                <a:solidFill>
                  <a:srgbClr val="FFE4AF"/>
                </a:solidFill>
                <a:ln>
                  <a:noFill/>
                </a:ln>
                <a:effectLst>
                  <a:outerShdw blurRad="177800" dist="38100" dir="2700000" sx="102000" sy="102000" algn="tl" rotWithShape="0">
                    <a:schemeClr val="bg1">
                      <a:lumMod val="50000"/>
                      <a:alpha val="37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9" name="椭圆 18"/>
                <p:cNvSpPr/>
                <p:nvPr>
                  <p:custDataLst>
                    <p:tags r:id="rId13"/>
                  </p:custDataLst>
                </p:nvPr>
              </p:nvSpPr>
              <p:spPr>
                <a:xfrm>
                  <a:off x="9662" y="2321"/>
                  <a:ext cx="1165" cy="1165"/>
                </a:xfrm>
                <a:prstGeom prst="ellipse">
                  <a:avLst/>
                </a:prstGeom>
                <a:solidFill>
                  <a:schemeClr val="accent2">
                    <a:lumMod val="20000"/>
                    <a:lumOff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
            <p:nvSpPr>
              <p:cNvPr id="20" name="文本框 19"/>
              <p:cNvSpPr txBox="1"/>
              <p:nvPr>
                <p:custDataLst>
                  <p:tags r:id="rId14"/>
                </p:custDataLst>
              </p:nvPr>
            </p:nvSpPr>
            <p:spPr>
              <a:xfrm>
                <a:off x="9735" y="2511"/>
                <a:ext cx="1200" cy="732"/>
              </a:xfrm>
              <a:prstGeom prst="rect">
                <a:avLst/>
              </a:prstGeom>
              <a:noFill/>
            </p:spPr>
            <p:txBody>
              <a:bodyPr wrap="square" rtlCol="0">
                <a:spAutoFit/>
              </a:bodyPr>
              <a:p>
                <a:r>
                  <a:rPr lang="en-US" altLang="zh-CN" sz="2800">
                    <a:solidFill>
                      <a:schemeClr val="bg1"/>
                    </a:solidFill>
                    <a:latin typeface="华文琥珀" panose="02010800040101010101" charset="-122"/>
                    <a:ea typeface="华文琥珀" panose="02010800040101010101" charset="-122"/>
                  </a:rPr>
                  <a:t>02</a:t>
                </a:r>
                <a:endParaRPr lang="en-US" altLang="zh-CN" sz="2800">
                  <a:solidFill>
                    <a:schemeClr val="bg1"/>
                  </a:solidFill>
                  <a:latin typeface="华文琥珀" panose="02010800040101010101" charset="-122"/>
                  <a:ea typeface="华文琥珀" panose="02010800040101010101" charset="-122"/>
                </a:endParaRPr>
              </a:p>
            </p:txBody>
          </p:sp>
        </p:grpSp>
        <p:sp>
          <p:nvSpPr>
            <p:cNvPr id="32" name="文本框 31"/>
            <p:cNvSpPr txBox="1"/>
            <p:nvPr>
              <p:custDataLst>
                <p:tags r:id="rId15"/>
              </p:custDataLst>
            </p:nvPr>
          </p:nvSpPr>
          <p:spPr>
            <a:xfrm>
              <a:off x="10370" y="4334"/>
              <a:ext cx="5563" cy="1336"/>
            </a:xfrm>
            <a:prstGeom prst="rect">
              <a:avLst/>
            </a:prstGeom>
            <a:noFill/>
          </p:spPr>
          <p:txBody>
            <a:bodyPr wrap="square" rtlCol="0">
              <a:spAutoFit/>
              <a:scene3d>
                <a:camera prst="orthographicFront"/>
                <a:lightRig rig="threePt" dir="t"/>
              </a:scene3d>
            </a:bodyPr>
            <a:p>
              <a:pPr algn="ctr"/>
              <a:r>
                <a:rPr lang="en-US" altLang="zh-CN" sz="2800" b="1">
                  <a:solidFill>
                    <a:schemeClr val="accent2"/>
                  </a:solidFill>
                  <a:effectLst>
                    <a:outerShdw blurRad="38100" dist="19050" dir="2700000" algn="tl" rotWithShape="0">
                      <a:schemeClr val="dk1">
                        <a:alpha val="40000"/>
                      </a:schemeClr>
                    </a:outerShdw>
                  </a:effectLst>
                  <a:latin typeface="Noto Sans SC" panose="020B0200000000000000" charset="-122"/>
                  <a:ea typeface="Noto Sans SC" panose="020B0200000000000000" charset="-122"/>
                  <a:cs typeface="Noto Sans SC" panose="020B0200000000000000" charset="-122"/>
                </a:rPr>
                <a:t>Game </a:t>
              </a:r>
              <a:r>
                <a:rPr lang="en-US" altLang="zh-CN" sz="2800" b="1">
                  <a:solidFill>
                    <a:schemeClr val="accent2"/>
                  </a:solidFill>
                  <a:effectLst>
                    <a:outerShdw blurRad="38100" dist="19050" dir="2700000" algn="tl" rotWithShape="0">
                      <a:schemeClr val="dk1">
                        <a:alpha val="40000"/>
                      </a:schemeClr>
                    </a:outerShdw>
                  </a:effectLst>
                  <a:latin typeface="Noto Sans SC" panose="020B0200000000000000" charset="-122"/>
                  <a:ea typeface="Noto Sans SC" panose="020B0200000000000000" charset="-122"/>
                  <a:cs typeface="Noto Sans SC" panose="020B0200000000000000" charset="-122"/>
                </a:rPr>
                <a:t>Time </a:t>
              </a:r>
              <a:endParaRPr lang="en-US" altLang="zh-CN" sz="2800" b="1">
                <a:solidFill>
                  <a:schemeClr val="accent2"/>
                </a:solidFill>
                <a:effectLst>
                  <a:outerShdw blurRad="38100" dist="19050" dir="2700000" algn="tl" rotWithShape="0">
                    <a:schemeClr val="dk1">
                      <a:alpha val="40000"/>
                    </a:schemeClr>
                  </a:outerShdw>
                </a:effectLst>
                <a:latin typeface="Noto Sans SC" panose="020B0200000000000000" charset="-122"/>
                <a:ea typeface="Noto Sans SC" panose="020B0200000000000000" charset="-122"/>
                <a:cs typeface="Noto Sans SC" panose="020B0200000000000000" charset="-122"/>
              </a:endParaRPr>
            </a:p>
            <a:p>
              <a:pPr algn="ctr"/>
              <a:r>
                <a:rPr lang="zh-CN" altLang="en-US" sz="2800" b="1">
                  <a:solidFill>
                    <a:schemeClr val="accent2"/>
                  </a:solidFill>
                  <a:effectLst>
                    <a:outerShdw blurRad="38100" dist="19050" dir="2700000" algn="tl" rotWithShape="0">
                      <a:schemeClr val="dk1">
                        <a:alpha val="40000"/>
                      </a:schemeClr>
                    </a:outerShdw>
                  </a:effectLst>
                  <a:latin typeface="Noto Sans SC" panose="020B0200000000000000" charset="-122"/>
                  <a:ea typeface="Noto Sans SC" panose="020B0200000000000000" charset="-122"/>
                  <a:cs typeface="Noto Sans SC" panose="020B0200000000000000" charset="-122"/>
                </a:rPr>
                <a:t>闯关</a:t>
              </a:r>
              <a:r>
                <a:rPr lang="zh-CN" altLang="en-US" sz="2800" b="1">
                  <a:solidFill>
                    <a:schemeClr val="accent2"/>
                  </a:solidFill>
                  <a:effectLst>
                    <a:outerShdw blurRad="38100" dist="19050" dir="2700000" algn="tl" rotWithShape="0">
                      <a:schemeClr val="dk1">
                        <a:alpha val="40000"/>
                      </a:schemeClr>
                    </a:outerShdw>
                  </a:effectLst>
                  <a:latin typeface="Noto Sans SC" panose="020B0200000000000000" charset="-122"/>
                  <a:ea typeface="Noto Sans SC" panose="020B0200000000000000" charset="-122"/>
                  <a:cs typeface="Noto Sans SC" panose="020B0200000000000000" charset="-122"/>
                </a:rPr>
                <a:t>大冒险</a:t>
              </a:r>
              <a:endParaRPr lang="zh-CN" altLang="en-US" sz="2800" b="1">
                <a:solidFill>
                  <a:schemeClr val="accent2"/>
                </a:solidFill>
                <a:effectLst>
                  <a:outerShdw blurRad="38100" dist="19050" dir="2700000" algn="tl" rotWithShape="0">
                    <a:schemeClr val="dk1">
                      <a:alpha val="40000"/>
                    </a:schemeClr>
                  </a:outerShdw>
                </a:effectLst>
                <a:latin typeface="Noto Sans SC" panose="020B0200000000000000" charset="-122"/>
                <a:ea typeface="Noto Sans SC" panose="020B0200000000000000" charset="-122"/>
                <a:cs typeface="Noto Sans SC" panose="020B0200000000000000" charset="-122"/>
              </a:endParaRPr>
            </a:p>
          </p:txBody>
        </p:sp>
      </p:grpSp>
      <p:grpSp>
        <p:nvGrpSpPr>
          <p:cNvPr id="10" name="组合 9"/>
          <p:cNvGrpSpPr/>
          <p:nvPr>
            <p:custDataLst>
              <p:tags r:id="rId16"/>
            </p:custDataLst>
          </p:nvPr>
        </p:nvGrpSpPr>
        <p:grpSpPr>
          <a:xfrm>
            <a:off x="5534660" y="4361551"/>
            <a:ext cx="4485005" cy="1000389"/>
            <a:chOff x="8716" y="6894"/>
            <a:chExt cx="7063" cy="1449"/>
          </a:xfrm>
        </p:grpSpPr>
        <p:grpSp>
          <p:nvGrpSpPr>
            <p:cNvPr id="21" name="组合 20"/>
            <p:cNvGrpSpPr/>
            <p:nvPr>
              <p:custDataLst>
                <p:tags r:id="rId17"/>
              </p:custDataLst>
            </p:nvPr>
          </p:nvGrpSpPr>
          <p:grpSpPr>
            <a:xfrm rot="0">
              <a:off x="8716" y="6918"/>
              <a:ext cx="7063" cy="1425"/>
              <a:chOff x="9510" y="2173"/>
              <a:chExt cx="7063" cy="1425"/>
            </a:xfrm>
          </p:grpSpPr>
          <p:grpSp>
            <p:nvGrpSpPr>
              <p:cNvPr id="22" name="组合 21"/>
              <p:cNvGrpSpPr/>
              <p:nvPr/>
            </p:nvGrpSpPr>
            <p:grpSpPr>
              <a:xfrm>
                <a:off x="9510" y="2173"/>
                <a:ext cx="7063" cy="1425"/>
                <a:chOff x="9510" y="2173"/>
                <a:chExt cx="7063" cy="1425"/>
              </a:xfrm>
            </p:grpSpPr>
            <p:sp>
              <p:nvSpPr>
                <p:cNvPr id="23" name="圆角矩形 22"/>
                <p:cNvSpPr/>
                <p:nvPr>
                  <p:custDataLst>
                    <p:tags r:id="rId18"/>
                  </p:custDataLst>
                </p:nvPr>
              </p:nvSpPr>
              <p:spPr>
                <a:xfrm>
                  <a:off x="9510" y="2173"/>
                  <a:ext cx="7063" cy="1425"/>
                </a:xfrm>
                <a:prstGeom prst="roundRect">
                  <a:avLst>
                    <a:gd name="adj" fmla="val 50000"/>
                  </a:avLst>
                </a:prstGeom>
                <a:solidFill>
                  <a:srgbClr val="FFE4AF"/>
                </a:solidFill>
                <a:ln>
                  <a:noFill/>
                </a:ln>
                <a:effectLst>
                  <a:outerShdw blurRad="177800" dist="38100" dir="2700000" sx="102000" sy="102000" algn="tl" rotWithShape="0">
                    <a:schemeClr val="bg1">
                      <a:lumMod val="50000"/>
                      <a:alpha val="37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4" name="椭圆 23"/>
                <p:cNvSpPr/>
                <p:nvPr>
                  <p:custDataLst>
                    <p:tags r:id="rId19"/>
                  </p:custDataLst>
                </p:nvPr>
              </p:nvSpPr>
              <p:spPr>
                <a:xfrm>
                  <a:off x="9662" y="2321"/>
                  <a:ext cx="1165" cy="1165"/>
                </a:xfrm>
                <a:prstGeom prst="ellipse">
                  <a:avLst/>
                </a:prstGeom>
                <a:solidFill>
                  <a:schemeClr val="accent2">
                    <a:lumMod val="20000"/>
                    <a:lumOff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
            <p:nvSpPr>
              <p:cNvPr id="25" name="文本框 24"/>
              <p:cNvSpPr txBox="1"/>
              <p:nvPr>
                <p:custDataLst>
                  <p:tags r:id="rId20"/>
                </p:custDataLst>
              </p:nvPr>
            </p:nvSpPr>
            <p:spPr>
              <a:xfrm>
                <a:off x="9735" y="2511"/>
                <a:ext cx="1200" cy="756"/>
              </a:xfrm>
              <a:prstGeom prst="rect">
                <a:avLst/>
              </a:prstGeom>
              <a:noFill/>
            </p:spPr>
            <p:txBody>
              <a:bodyPr wrap="square" rtlCol="0">
                <a:spAutoFit/>
              </a:bodyPr>
              <a:p>
                <a:r>
                  <a:rPr lang="en-US" altLang="zh-CN" sz="2800">
                    <a:solidFill>
                      <a:schemeClr val="bg1"/>
                    </a:solidFill>
                    <a:latin typeface="华文琥珀" panose="02010800040101010101" charset="-122"/>
                    <a:ea typeface="华文琥珀" panose="02010800040101010101" charset="-122"/>
                  </a:rPr>
                  <a:t>03</a:t>
                </a:r>
                <a:endParaRPr lang="en-US" altLang="zh-CN" sz="2800">
                  <a:solidFill>
                    <a:schemeClr val="bg1"/>
                  </a:solidFill>
                  <a:latin typeface="华文琥珀" panose="02010800040101010101" charset="-122"/>
                  <a:ea typeface="华文琥珀" panose="02010800040101010101" charset="-122"/>
                </a:endParaRPr>
              </a:p>
            </p:txBody>
          </p:sp>
        </p:grpSp>
        <p:sp>
          <p:nvSpPr>
            <p:cNvPr id="34" name="文本框 33"/>
            <p:cNvSpPr txBox="1"/>
            <p:nvPr>
              <p:custDataLst>
                <p:tags r:id="rId21"/>
              </p:custDataLst>
            </p:nvPr>
          </p:nvSpPr>
          <p:spPr>
            <a:xfrm>
              <a:off x="10117" y="6894"/>
              <a:ext cx="5279" cy="1381"/>
            </a:xfrm>
            <a:prstGeom prst="rect">
              <a:avLst/>
            </a:prstGeom>
            <a:noFill/>
          </p:spPr>
          <p:txBody>
            <a:bodyPr wrap="square" rtlCol="0">
              <a:spAutoFit/>
              <a:scene3d>
                <a:camera prst="orthographicFront"/>
                <a:lightRig rig="threePt" dir="t"/>
              </a:scene3d>
            </a:bodyPr>
            <a:p>
              <a:pPr algn="ctr"/>
              <a:r>
                <a:rPr lang="en-US" altLang="zh-CN" sz="2800" b="1">
                  <a:solidFill>
                    <a:schemeClr val="accent2"/>
                  </a:solidFill>
                  <a:effectLst>
                    <a:outerShdw blurRad="38100" dist="25400" dir="5400000" algn="ctr" rotWithShape="0">
                      <a:srgbClr val="6E747A">
                        <a:alpha val="43000"/>
                      </a:srgbClr>
                    </a:outerShdw>
                  </a:effectLst>
                  <a:latin typeface="Noto Sans SC" panose="020B0200000000000000" charset="-122"/>
                  <a:ea typeface="Noto Sans SC" panose="020B0200000000000000" charset="-122"/>
                  <a:cs typeface="Noto Sans SC" panose="020B0200000000000000" charset="-122"/>
                  <a:sym typeface="+mn-ea"/>
                </a:rPr>
                <a:t>Award </a:t>
              </a:r>
              <a:r>
                <a:rPr lang="en-US" altLang="zh-CN" sz="2800" b="1">
                  <a:solidFill>
                    <a:schemeClr val="accent2"/>
                  </a:solidFill>
                  <a:effectLst>
                    <a:outerShdw blurRad="38100" dist="25400" dir="5400000" algn="ctr" rotWithShape="0">
                      <a:srgbClr val="6E747A">
                        <a:alpha val="43000"/>
                      </a:srgbClr>
                    </a:outerShdw>
                  </a:effectLst>
                  <a:latin typeface="Noto Sans SC" panose="020B0200000000000000" charset="-122"/>
                  <a:ea typeface="Noto Sans SC" panose="020B0200000000000000" charset="-122"/>
                  <a:cs typeface="Noto Sans SC" panose="020B0200000000000000" charset="-122"/>
                  <a:sym typeface="+mn-ea"/>
                </a:rPr>
                <a:t>Ceremony</a:t>
              </a:r>
              <a:endParaRPr lang="en-US" altLang="zh-CN" sz="2800" b="1">
                <a:solidFill>
                  <a:schemeClr val="accent2"/>
                </a:solidFill>
                <a:effectLst>
                  <a:outerShdw blurRad="38100" dist="25400" dir="5400000" algn="ctr" rotWithShape="0">
                    <a:srgbClr val="6E747A">
                      <a:alpha val="43000"/>
                    </a:srgbClr>
                  </a:outerShdw>
                </a:effectLst>
                <a:latin typeface="Noto Sans SC" panose="020B0200000000000000" charset="-122"/>
                <a:ea typeface="Noto Sans SC" panose="020B0200000000000000" charset="-122"/>
                <a:cs typeface="Noto Sans SC" panose="020B0200000000000000" charset="-122"/>
              </a:endParaRPr>
            </a:p>
            <a:p>
              <a:pPr algn="ctr"/>
              <a:r>
                <a:rPr lang="zh-CN" altLang="en-US" sz="2800" b="1">
                  <a:solidFill>
                    <a:schemeClr val="accent2"/>
                  </a:solidFill>
                  <a:effectLst>
                    <a:outerShdw blurRad="38100" dist="25400" dir="5400000" algn="ctr" rotWithShape="0">
                      <a:srgbClr val="6E747A">
                        <a:alpha val="43000"/>
                      </a:srgbClr>
                    </a:outerShdw>
                  </a:effectLst>
                  <a:latin typeface="Noto Sans SC" panose="020B0200000000000000" charset="-122"/>
                  <a:ea typeface="Noto Sans SC" panose="020B0200000000000000" charset="-122"/>
                  <a:cs typeface="Noto Sans SC" panose="020B0200000000000000" charset="-122"/>
                  <a:sym typeface="+mn-ea"/>
                </a:rPr>
                <a:t>颁奖典礼</a:t>
              </a:r>
              <a:endParaRPr lang="zh-CN" altLang="en-US" sz="2800" b="1">
                <a:solidFill>
                  <a:schemeClr val="accent2"/>
                </a:solidFill>
                <a:effectLst>
                  <a:outerShdw blurRad="38100" dist="25400" dir="5400000" algn="ctr" rotWithShape="0">
                    <a:srgbClr val="6E747A">
                      <a:alpha val="43000"/>
                    </a:srgbClr>
                  </a:outerShdw>
                </a:effectLst>
                <a:latin typeface="Noto Sans SC" panose="020B0200000000000000" charset="-122"/>
                <a:ea typeface="Noto Sans SC" panose="020B0200000000000000" charset="-122"/>
                <a:cs typeface="Noto Sans SC" panose="020B0200000000000000" charset="-122"/>
              </a:endParaRPr>
            </a:p>
          </p:txBody>
        </p:sp>
      </p:grpSp>
      <p:sp>
        <p:nvSpPr>
          <p:cNvPr id="35" name="文本框 34"/>
          <p:cNvSpPr txBox="1"/>
          <p:nvPr/>
        </p:nvSpPr>
        <p:spPr>
          <a:xfrm>
            <a:off x="10771505" y="1262380"/>
            <a:ext cx="1106170" cy="4239895"/>
          </a:xfrm>
          <a:prstGeom prst="rect">
            <a:avLst/>
          </a:prstGeom>
          <a:noFill/>
        </p:spPr>
        <p:txBody>
          <a:bodyPr vert="eaVert" wrap="square" rtlCol="0">
            <a:spAutoFit/>
          </a:bodyPr>
          <a:p>
            <a:r>
              <a:rPr lang="en-US" altLang="zh-CN" sz="6000" b="1">
                <a:solidFill>
                  <a:schemeClr val="accent2">
                    <a:lumMod val="60000"/>
                    <a:lumOff val="40000"/>
                  </a:schemeClr>
                </a:solidFill>
                <a:latin typeface="Noto Sans SC" panose="020B0200000000000000" charset="-122"/>
                <a:ea typeface="Noto Sans SC" panose="020B0200000000000000" charset="-122"/>
              </a:rPr>
              <a:t>CONTENTS</a:t>
            </a:r>
            <a:endParaRPr lang="en-US" altLang="zh-CN" sz="6000" b="1">
              <a:solidFill>
                <a:schemeClr val="accent2">
                  <a:lumMod val="60000"/>
                  <a:lumOff val="40000"/>
                </a:schemeClr>
              </a:solidFill>
              <a:latin typeface="Noto Sans SC" panose="020B0200000000000000" charset="-122"/>
              <a:ea typeface="Noto Sans SC" panose="020B0200000000000000" charset="-122"/>
            </a:endParaRPr>
          </a:p>
        </p:txBody>
      </p:sp>
    </p:spTree>
    <p:custDataLst>
      <p:tags r:id="rId2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4"/>
          <p:cNvSpPr/>
          <p:nvPr/>
        </p:nvSpPr>
        <p:spPr>
          <a:xfrm>
            <a:off x="-114935" y="-15875"/>
            <a:ext cx="8642985" cy="6904355"/>
          </a:xfrm>
          <a:custGeom>
            <a:avLst/>
            <a:gdLst>
              <a:gd name="connsiteX0" fmla="*/ 113 w 13611"/>
              <a:gd name="connsiteY0" fmla="*/ 35 h 10873"/>
              <a:gd name="connsiteX1" fmla="*/ 6111 w 13611"/>
              <a:gd name="connsiteY1" fmla="*/ 0 h 10873"/>
              <a:gd name="connsiteX2" fmla="*/ 5361 w 13611"/>
              <a:gd name="connsiteY2" fmla="*/ 2285 h 10873"/>
              <a:gd name="connsiteX3" fmla="*/ 7591 w 13611"/>
              <a:gd name="connsiteY3" fmla="*/ 4218 h 10873"/>
              <a:gd name="connsiteX4" fmla="*/ 8116 w 13611"/>
              <a:gd name="connsiteY4" fmla="*/ 6243 h 10873"/>
              <a:gd name="connsiteX5" fmla="*/ 10628 w 13611"/>
              <a:gd name="connsiteY5" fmla="*/ 7518 h 10873"/>
              <a:gd name="connsiteX6" fmla="*/ 11623 w 13611"/>
              <a:gd name="connsiteY6" fmla="*/ 9898 h 10873"/>
              <a:gd name="connsiteX7" fmla="*/ 13611 w 13611"/>
              <a:gd name="connsiteY7" fmla="*/ 10873 h 10873"/>
              <a:gd name="connsiteX8" fmla="*/ 0 w 13611"/>
              <a:gd name="connsiteY8" fmla="*/ 10873 h 10873"/>
              <a:gd name="connsiteX9" fmla="*/ 113 w 13611"/>
              <a:gd name="connsiteY9" fmla="*/ 35 h 10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11" h="10873">
                <a:moveTo>
                  <a:pt x="113" y="35"/>
                </a:moveTo>
                <a:lnTo>
                  <a:pt x="6111" y="0"/>
                </a:lnTo>
                <a:cubicBezTo>
                  <a:pt x="5918" y="413"/>
                  <a:pt x="5084" y="1393"/>
                  <a:pt x="5361" y="2285"/>
                </a:cubicBezTo>
                <a:cubicBezTo>
                  <a:pt x="5638" y="3177"/>
                  <a:pt x="7149" y="3829"/>
                  <a:pt x="7591" y="4218"/>
                </a:cubicBezTo>
                <a:cubicBezTo>
                  <a:pt x="8033" y="4607"/>
                  <a:pt x="7953" y="5718"/>
                  <a:pt x="8116" y="6243"/>
                </a:cubicBezTo>
                <a:cubicBezTo>
                  <a:pt x="8279" y="6768"/>
                  <a:pt x="9615" y="7293"/>
                  <a:pt x="10628" y="7518"/>
                </a:cubicBezTo>
                <a:cubicBezTo>
                  <a:pt x="11641" y="7743"/>
                  <a:pt x="11323" y="9035"/>
                  <a:pt x="11623" y="9898"/>
                </a:cubicBezTo>
                <a:cubicBezTo>
                  <a:pt x="11923" y="10761"/>
                  <a:pt x="12948" y="10548"/>
                  <a:pt x="13611" y="10873"/>
                </a:cubicBezTo>
                <a:lnTo>
                  <a:pt x="0" y="10873"/>
                </a:lnTo>
                <a:lnTo>
                  <a:pt x="113" y="35"/>
                </a:lnTo>
                <a:close/>
              </a:path>
            </a:pathLst>
          </a:custGeom>
          <a:solidFill>
            <a:schemeClr val="accent2">
              <a:lumMod val="60000"/>
              <a:lumOff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任意多边形 5"/>
          <p:cNvSpPr/>
          <p:nvPr/>
        </p:nvSpPr>
        <p:spPr>
          <a:xfrm>
            <a:off x="-598805" y="-15875"/>
            <a:ext cx="8642985" cy="6984365"/>
          </a:xfrm>
          <a:custGeom>
            <a:avLst/>
            <a:gdLst>
              <a:gd name="connsiteX0" fmla="*/ 113 w 13611"/>
              <a:gd name="connsiteY0" fmla="*/ 35 h 10873"/>
              <a:gd name="connsiteX1" fmla="*/ 6111 w 13611"/>
              <a:gd name="connsiteY1" fmla="*/ 0 h 10873"/>
              <a:gd name="connsiteX2" fmla="*/ 5361 w 13611"/>
              <a:gd name="connsiteY2" fmla="*/ 2285 h 10873"/>
              <a:gd name="connsiteX3" fmla="*/ 7591 w 13611"/>
              <a:gd name="connsiteY3" fmla="*/ 4218 h 10873"/>
              <a:gd name="connsiteX4" fmla="*/ 8116 w 13611"/>
              <a:gd name="connsiteY4" fmla="*/ 6243 h 10873"/>
              <a:gd name="connsiteX5" fmla="*/ 10628 w 13611"/>
              <a:gd name="connsiteY5" fmla="*/ 7518 h 10873"/>
              <a:gd name="connsiteX6" fmla="*/ 11623 w 13611"/>
              <a:gd name="connsiteY6" fmla="*/ 9898 h 10873"/>
              <a:gd name="connsiteX7" fmla="*/ 13611 w 13611"/>
              <a:gd name="connsiteY7" fmla="*/ 10873 h 10873"/>
              <a:gd name="connsiteX8" fmla="*/ 0 w 13611"/>
              <a:gd name="connsiteY8" fmla="*/ 10873 h 10873"/>
              <a:gd name="connsiteX9" fmla="*/ 113 w 13611"/>
              <a:gd name="connsiteY9" fmla="*/ 35 h 10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11" h="10873">
                <a:moveTo>
                  <a:pt x="113" y="35"/>
                </a:moveTo>
                <a:lnTo>
                  <a:pt x="6111" y="0"/>
                </a:lnTo>
                <a:cubicBezTo>
                  <a:pt x="5918" y="413"/>
                  <a:pt x="5084" y="1393"/>
                  <a:pt x="5361" y="2285"/>
                </a:cubicBezTo>
                <a:cubicBezTo>
                  <a:pt x="5638" y="3177"/>
                  <a:pt x="7149" y="3829"/>
                  <a:pt x="7591" y="4218"/>
                </a:cubicBezTo>
                <a:cubicBezTo>
                  <a:pt x="8033" y="4607"/>
                  <a:pt x="7953" y="5718"/>
                  <a:pt x="8116" y="6243"/>
                </a:cubicBezTo>
                <a:cubicBezTo>
                  <a:pt x="8279" y="6768"/>
                  <a:pt x="9615" y="7293"/>
                  <a:pt x="10628" y="7518"/>
                </a:cubicBezTo>
                <a:cubicBezTo>
                  <a:pt x="11641" y="7743"/>
                  <a:pt x="11323" y="9035"/>
                  <a:pt x="11623" y="9898"/>
                </a:cubicBezTo>
                <a:cubicBezTo>
                  <a:pt x="11923" y="10761"/>
                  <a:pt x="12948" y="10548"/>
                  <a:pt x="13611" y="10873"/>
                </a:cubicBezTo>
                <a:lnTo>
                  <a:pt x="0" y="10873"/>
                </a:lnTo>
                <a:lnTo>
                  <a:pt x="113" y="35"/>
                </a:lnTo>
                <a:close/>
              </a:path>
            </a:pathLst>
          </a:custGeom>
          <a:solidFill>
            <a:schemeClr val="accent2">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任意多边形 6"/>
          <p:cNvSpPr/>
          <p:nvPr/>
        </p:nvSpPr>
        <p:spPr>
          <a:xfrm>
            <a:off x="-933450" y="40640"/>
            <a:ext cx="8642985" cy="6984365"/>
          </a:xfrm>
          <a:custGeom>
            <a:avLst/>
            <a:gdLst>
              <a:gd name="connsiteX0" fmla="*/ 113 w 13611"/>
              <a:gd name="connsiteY0" fmla="*/ 35 h 10873"/>
              <a:gd name="connsiteX1" fmla="*/ 6111 w 13611"/>
              <a:gd name="connsiteY1" fmla="*/ 0 h 10873"/>
              <a:gd name="connsiteX2" fmla="*/ 5361 w 13611"/>
              <a:gd name="connsiteY2" fmla="*/ 2285 h 10873"/>
              <a:gd name="connsiteX3" fmla="*/ 7591 w 13611"/>
              <a:gd name="connsiteY3" fmla="*/ 4218 h 10873"/>
              <a:gd name="connsiteX4" fmla="*/ 8116 w 13611"/>
              <a:gd name="connsiteY4" fmla="*/ 6243 h 10873"/>
              <a:gd name="connsiteX5" fmla="*/ 10628 w 13611"/>
              <a:gd name="connsiteY5" fmla="*/ 7518 h 10873"/>
              <a:gd name="connsiteX6" fmla="*/ 11623 w 13611"/>
              <a:gd name="connsiteY6" fmla="*/ 9898 h 10873"/>
              <a:gd name="connsiteX7" fmla="*/ 13611 w 13611"/>
              <a:gd name="connsiteY7" fmla="*/ 10873 h 10873"/>
              <a:gd name="connsiteX8" fmla="*/ 0 w 13611"/>
              <a:gd name="connsiteY8" fmla="*/ 10873 h 10873"/>
              <a:gd name="connsiteX9" fmla="*/ 113 w 13611"/>
              <a:gd name="connsiteY9" fmla="*/ 35 h 10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11" h="10873">
                <a:moveTo>
                  <a:pt x="113" y="35"/>
                </a:moveTo>
                <a:lnTo>
                  <a:pt x="6111" y="0"/>
                </a:lnTo>
                <a:cubicBezTo>
                  <a:pt x="5918" y="413"/>
                  <a:pt x="5084" y="1393"/>
                  <a:pt x="5361" y="2285"/>
                </a:cubicBezTo>
                <a:cubicBezTo>
                  <a:pt x="5638" y="3177"/>
                  <a:pt x="7149" y="3829"/>
                  <a:pt x="7591" y="4218"/>
                </a:cubicBezTo>
                <a:cubicBezTo>
                  <a:pt x="8033" y="4607"/>
                  <a:pt x="7953" y="5718"/>
                  <a:pt x="8116" y="6243"/>
                </a:cubicBezTo>
                <a:cubicBezTo>
                  <a:pt x="8279" y="6768"/>
                  <a:pt x="9615" y="7293"/>
                  <a:pt x="10628" y="7518"/>
                </a:cubicBezTo>
                <a:cubicBezTo>
                  <a:pt x="11641" y="7743"/>
                  <a:pt x="11323" y="9035"/>
                  <a:pt x="11623" y="9898"/>
                </a:cubicBezTo>
                <a:cubicBezTo>
                  <a:pt x="11923" y="10761"/>
                  <a:pt x="12948" y="10548"/>
                  <a:pt x="13611" y="10873"/>
                </a:cubicBezTo>
                <a:lnTo>
                  <a:pt x="0" y="10873"/>
                </a:lnTo>
                <a:lnTo>
                  <a:pt x="113" y="35"/>
                </a:lnTo>
                <a:close/>
              </a:path>
            </a:pathLst>
          </a:custGeom>
          <a:solidFill>
            <a:schemeClr val="accent2">
              <a:lumMod val="20000"/>
              <a:lumOff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8" name="图片 7" descr="微信图片_20240504222245"/>
          <p:cNvPicPr>
            <a:picLocks noChangeAspect="1"/>
          </p:cNvPicPr>
          <p:nvPr/>
        </p:nvPicPr>
        <p:blipFill>
          <a:blip r:embed="rId1"/>
          <a:stretch>
            <a:fillRect/>
          </a:stretch>
        </p:blipFill>
        <p:spPr>
          <a:xfrm>
            <a:off x="7425055" y="4264660"/>
            <a:ext cx="5499735" cy="3180080"/>
          </a:xfrm>
          <a:prstGeom prst="rect">
            <a:avLst/>
          </a:prstGeom>
        </p:spPr>
      </p:pic>
      <p:pic>
        <p:nvPicPr>
          <p:cNvPr id="9" name="图片 8" descr="微信图片_20240504222106"/>
          <p:cNvPicPr>
            <a:picLocks noChangeAspect="1"/>
          </p:cNvPicPr>
          <p:nvPr/>
        </p:nvPicPr>
        <p:blipFill>
          <a:blip r:embed="rId2"/>
          <a:stretch>
            <a:fillRect/>
          </a:stretch>
        </p:blipFill>
        <p:spPr>
          <a:xfrm flipH="1">
            <a:off x="-91440" y="64135"/>
            <a:ext cx="2478405" cy="2478405"/>
          </a:xfrm>
          <a:prstGeom prst="rect">
            <a:avLst/>
          </a:prstGeom>
        </p:spPr>
      </p:pic>
      <p:sp>
        <p:nvSpPr>
          <p:cNvPr id="10" name="文本框 9"/>
          <p:cNvSpPr txBox="1"/>
          <p:nvPr/>
        </p:nvSpPr>
        <p:spPr>
          <a:xfrm>
            <a:off x="-91440" y="3916045"/>
            <a:ext cx="4857750" cy="1568450"/>
          </a:xfrm>
          <a:prstGeom prst="rect">
            <a:avLst/>
          </a:prstGeom>
          <a:noFill/>
        </p:spPr>
        <p:txBody>
          <a:bodyPr wrap="square" rtlCol="0">
            <a:spAutoFit/>
          </a:bodyPr>
          <a:p>
            <a:pPr algn="ctr"/>
            <a:r>
              <a:rPr lang="en-US" altLang="zh-CN" sz="9600" b="1">
                <a:solidFill>
                  <a:schemeClr val="bg2"/>
                </a:solidFill>
                <a:latin typeface="Noto Sans SC" panose="020B0200000000000000" charset="-122"/>
                <a:ea typeface="Noto Sans SC" panose="020B0200000000000000" charset="-122"/>
              </a:rPr>
              <a:t>Part 01</a:t>
            </a:r>
            <a:endParaRPr lang="en-US" altLang="zh-CN" sz="9600" b="1">
              <a:solidFill>
                <a:schemeClr val="bg2"/>
              </a:solidFill>
              <a:latin typeface="Noto Sans SC" panose="020B0200000000000000" charset="-122"/>
              <a:ea typeface="Noto Sans SC" panose="020B0200000000000000" charset="-122"/>
            </a:endParaRPr>
          </a:p>
        </p:txBody>
      </p:sp>
      <p:sp>
        <p:nvSpPr>
          <p:cNvPr id="31" name="文本框 30"/>
          <p:cNvSpPr txBox="1"/>
          <p:nvPr>
            <p:custDataLst>
              <p:tags r:id="rId3"/>
            </p:custDataLst>
          </p:nvPr>
        </p:nvSpPr>
        <p:spPr>
          <a:xfrm>
            <a:off x="6228715" y="622300"/>
            <a:ext cx="5462270" cy="2263775"/>
          </a:xfrm>
          <a:prstGeom prst="rect">
            <a:avLst/>
          </a:prstGeom>
          <a:noFill/>
        </p:spPr>
        <p:txBody>
          <a:bodyPr wrap="square" rtlCol="0">
            <a:noAutofit/>
            <a:scene3d>
              <a:camera prst="orthographicFront"/>
              <a:lightRig rig="threePt" dir="t"/>
            </a:scene3d>
          </a:bodyPr>
          <a:p>
            <a:pPr algn="ctr"/>
            <a:r>
              <a:rPr lang="en-US" altLang="zh-CN" sz="6600" b="1">
                <a:solidFill>
                  <a:schemeClr val="accent2"/>
                </a:solidFill>
                <a:effectLst>
                  <a:outerShdw blurRad="38100" dist="19050" dir="2700000" algn="tl" rotWithShape="0">
                    <a:schemeClr val="dk1">
                      <a:alpha val="40000"/>
                    </a:schemeClr>
                  </a:outerShdw>
                </a:effectLst>
                <a:latin typeface="Noto Sans SC" panose="020B0200000000000000" charset="-122"/>
                <a:ea typeface="Noto Sans SC" panose="020B0200000000000000" charset="-122"/>
                <a:cs typeface="Noto Sans SC" panose="020B0200000000000000" charset="-122"/>
              </a:rPr>
              <a:t>Class </a:t>
            </a:r>
            <a:r>
              <a:rPr lang="en-US" altLang="zh-CN" sz="6600" b="1">
                <a:solidFill>
                  <a:schemeClr val="accent2"/>
                </a:solidFill>
                <a:effectLst>
                  <a:outerShdw blurRad="38100" dist="19050" dir="2700000" algn="tl" rotWithShape="0">
                    <a:schemeClr val="dk1">
                      <a:alpha val="40000"/>
                    </a:schemeClr>
                  </a:outerShdw>
                </a:effectLst>
                <a:latin typeface="Noto Sans SC" panose="020B0200000000000000" charset="-122"/>
                <a:ea typeface="Noto Sans SC" panose="020B0200000000000000" charset="-122"/>
                <a:cs typeface="Noto Sans SC" panose="020B0200000000000000" charset="-122"/>
              </a:rPr>
              <a:t>Review </a:t>
            </a:r>
            <a:endParaRPr lang="en-US" altLang="zh-CN" sz="6600" b="1">
              <a:solidFill>
                <a:schemeClr val="accent2"/>
              </a:solidFill>
              <a:effectLst>
                <a:outerShdw blurRad="38100" dist="19050" dir="2700000" algn="tl" rotWithShape="0">
                  <a:schemeClr val="dk1">
                    <a:alpha val="40000"/>
                  </a:schemeClr>
                </a:outerShdw>
              </a:effectLst>
              <a:latin typeface="Noto Sans SC" panose="020B0200000000000000" charset="-122"/>
              <a:ea typeface="Noto Sans SC" panose="020B0200000000000000" charset="-122"/>
              <a:cs typeface="Noto Sans SC" panose="020B0200000000000000" charset="-122"/>
            </a:endParaRPr>
          </a:p>
          <a:p>
            <a:pPr algn="ctr"/>
            <a:r>
              <a:rPr lang="zh-CN" altLang="en-US" sz="6600" b="1">
                <a:solidFill>
                  <a:schemeClr val="accent2"/>
                </a:solidFill>
                <a:effectLst>
                  <a:outerShdw blurRad="38100" dist="19050" dir="2700000" algn="tl" rotWithShape="0">
                    <a:schemeClr val="dk1">
                      <a:alpha val="40000"/>
                    </a:schemeClr>
                  </a:outerShdw>
                </a:effectLst>
                <a:latin typeface="Noto Sans SC" panose="020B0200000000000000" charset="-122"/>
                <a:ea typeface="Noto Sans SC" panose="020B0200000000000000" charset="-122"/>
                <a:cs typeface="Noto Sans SC" panose="020B0200000000000000" charset="-122"/>
              </a:rPr>
              <a:t>课程回顾</a:t>
            </a:r>
            <a:endParaRPr lang="zh-CN" altLang="en-US" sz="6600" b="1">
              <a:solidFill>
                <a:schemeClr val="accent2"/>
              </a:solidFill>
              <a:effectLst>
                <a:outerShdw blurRad="38100" dist="19050" dir="2700000" algn="tl" rotWithShape="0">
                  <a:schemeClr val="dk1">
                    <a:alpha val="40000"/>
                  </a:schemeClr>
                </a:outerShdw>
              </a:effectLst>
              <a:latin typeface="Noto Sans SC" panose="020B0200000000000000" charset="-122"/>
              <a:ea typeface="Noto Sans SC" panose="020B0200000000000000" charset="-122"/>
              <a:cs typeface="Noto Sans SC" panose="020B0200000000000000" charset="-122"/>
            </a:endParaRPr>
          </a:p>
        </p:txBody>
      </p:sp>
    </p:spTree>
    <p:custDataLst>
      <p:tags r:id="rId4"/>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322580" y="389890"/>
            <a:ext cx="11455400" cy="5981700"/>
          </a:xfrm>
          <a:prstGeom prst="roundRect">
            <a:avLst>
              <a:gd name="adj" fmla="val 15074"/>
            </a:avLst>
          </a:prstGeom>
          <a:solidFill>
            <a:srgbClr val="DEF0FA">
              <a:alpha val="100000"/>
            </a:srgbClr>
          </a:solidFill>
          <a:ln w="25400" cap="flat" cmpd="sng">
            <a:noFill/>
            <a:prstDash val="solid"/>
            <a:round/>
          </a:ln>
          <a:effectLst>
            <a:outerShdw blurRad="76200" dist="38100" dir="3599999" algn="tl" rotWithShape="0">
              <a:srgbClr val="808080">
                <a:alpha val="40000"/>
              </a:srgbClr>
            </a:outerShdw>
          </a:effectLst>
        </p:spPr>
        <p:txBody>
          <a:bodyPr vert="horz" wrap="square" lIns="63500" tIns="63500" rIns="63500" bIns="63500" rtlCol="0" anchor="ctr"/>
          <a:lstStyle/>
          <a:p>
            <a:pPr algn="ctr">
              <a:defRPr/>
            </a:pPr>
          </a:p>
        </p:txBody>
      </p:sp>
      <p:pic>
        <p:nvPicPr>
          <p:cNvPr id="3" name="Picture 3"/>
          <p:cNvPicPr>
            <a:picLocks noChangeAspect="1"/>
          </p:cNvPicPr>
          <p:nvPr/>
        </p:nvPicPr>
        <p:blipFill>
          <a:blip r:embed="rId1"/>
          <a:srcRect l="4508" t="34153" r="45901" b="27692"/>
          <a:stretch>
            <a:fillRect/>
          </a:stretch>
        </p:blipFill>
        <p:spPr>
          <a:xfrm>
            <a:off x="-25400" y="-50800"/>
            <a:ext cx="1536700" cy="1574800"/>
          </a:xfrm>
          <a:prstGeom prst="rect">
            <a:avLst/>
          </a:prstGeom>
          <a:noFill/>
          <a:ln w="25400" cap="flat" cmpd="sng">
            <a:noFill/>
            <a:prstDash val="solid"/>
            <a:round/>
          </a:ln>
        </p:spPr>
      </p:pic>
      <p:pic>
        <p:nvPicPr>
          <p:cNvPr id="4" name="Picture 4"/>
          <p:cNvPicPr>
            <a:picLocks noChangeAspect="1"/>
          </p:cNvPicPr>
          <p:nvPr/>
        </p:nvPicPr>
        <p:blipFill>
          <a:blip r:embed="rId2"/>
          <a:srcRect l="50129" t="35077" r="3100" b="25193"/>
          <a:stretch>
            <a:fillRect/>
          </a:stretch>
        </p:blipFill>
        <p:spPr>
          <a:xfrm>
            <a:off x="10536555" y="-50800"/>
            <a:ext cx="1680845" cy="1904365"/>
          </a:xfrm>
          <a:prstGeom prst="rect">
            <a:avLst/>
          </a:prstGeom>
          <a:noFill/>
          <a:ln w="25400" cap="flat" cmpd="sng">
            <a:noFill/>
            <a:prstDash val="solid"/>
            <a:round/>
          </a:ln>
        </p:spPr>
      </p:pic>
      <p:sp>
        <p:nvSpPr>
          <p:cNvPr id="5" name="AutoShape 5"/>
          <p:cNvSpPr/>
          <p:nvPr/>
        </p:nvSpPr>
        <p:spPr>
          <a:xfrm>
            <a:off x="1452245" y="659765"/>
            <a:ext cx="6675755" cy="1193800"/>
          </a:xfrm>
          <a:prstGeom prst="rect">
            <a:avLst/>
          </a:prstGeom>
          <a:noFill/>
          <a:ln w="12700" cap="flat" cmpd="sng">
            <a:noFill/>
            <a:prstDash val="solid"/>
            <a:round/>
          </a:ln>
        </p:spPr>
        <p:txBody>
          <a:bodyPr vert="horz" wrap="square" lIns="88900" tIns="50800" rIns="88900" bIns="50800" rtlCol="0" anchor="t" anchorCtr="0"/>
          <a:lstStyle/>
          <a:p>
            <a:pPr marL="0" indent="0" algn="ctr">
              <a:lnSpc>
                <a:spcPct val="100000"/>
              </a:lnSpc>
              <a:defRPr/>
            </a:pPr>
            <a:r>
              <a:rPr lang="en-US" sz="4000" b="1" i="0" u="none" strike="noStrike">
                <a:solidFill>
                  <a:schemeClr val="accent2"/>
                </a:solidFill>
                <a:latin typeface="Noto Sans SC" panose="020B0200000000000000" charset="-122"/>
                <a:ea typeface="Noto Sans SC" panose="020B0200000000000000" charset="-122"/>
                <a:cs typeface="Noto Sans SC" panose="020B0200000000000000" charset="-122"/>
                <a:sym typeface="华文琥珀" panose="02010800040101010101" charset="-122"/>
              </a:rPr>
              <a:t> </a:t>
            </a:r>
            <a:r>
              <a:rPr lang="zh-CN" altLang="en-US" sz="4000" b="1" i="0" u="none" strike="noStrike">
                <a:solidFill>
                  <a:schemeClr val="accent2"/>
                </a:solidFill>
                <a:latin typeface="Noto Sans SC" panose="020B0200000000000000" charset="-122"/>
                <a:ea typeface="Noto Sans SC" panose="020B0200000000000000" charset="-122"/>
                <a:cs typeface="Noto Sans SC" panose="020B0200000000000000" charset="-122"/>
                <a:sym typeface="华文琥珀" panose="02010800040101010101" charset="-122"/>
              </a:rPr>
              <a:t>第一堂课我们学了四个指令：</a:t>
            </a:r>
            <a:endParaRPr lang="zh-CN" altLang="en-US" sz="4000" b="1" i="0" u="none" strike="noStrike">
              <a:solidFill>
                <a:schemeClr val="accent2"/>
              </a:solidFill>
              <a:latin typeface="Noto Sans SC" panose="020B0200000000000000" charset="-122"/>
              <a:ea typeface="Noto Sans SC" panose="020B0200000000000000" charset="-122"/>
              <a:cs typeface="Noto Sans SC" panose="020B0200000000000000" charset="-122"/>
              <a:sym typeface="华文琥珀" panose="02010800040101010101" charset="-122"/>
            </a:endParaRPr>
          </a:p>
        </p:txBody>
      </p:sp>
      <p:grpSp>
        <p:nvGrpSpPr>
          <p:cNvPr id="22" name="组合 21"/>
          <p:cNvGrpSpPr/>
          <p:nvPr/>
        </p:nvGrpSpPr>
        <p:grpSpPr>
          <a:xfrm>
            <a:off x="4278630" y="2364740"/>
            <a:ext cx="3225800" cy="3196590"/>
            <a:chOff x="7440" y="3720"/>
            <a:chExt cx="5080" cy="5034"/>
          </a:xfrm>
        </p:grpSpPr>
        <p:sp>
          <p:nvSpPr>
            <p:cNvPr id="6" name="Freeform 6"/>
            <p:cNvSpPr/>
            <p:nvPr/>
          </p:nvSpPr>
          <p:spPr>
            <a:xfrm>
              <a:off x="7440" y="3760"/>
              <a:ext cx="2336" cy="2320"/>
            </a:xfrm>
            <a:custGeom>
              <a:avLst/>
              <a:gdLst/>
              <a:ahLst/>
              <a:cxnLst/>
              <a:rect l="l" t="t" r="r" b="b"/>
              <a:pathLst>
                <a:path w="1483360" h="1473200">
                  <a:moveTo>
                    <a:pt x="1483360" y="0"/>
                  </a:moveTo>
                  <a:lnTo>
                    <a:pt x="1483360" y="1473200"/>
                  </a:lnTo>
                  <a:lnTo>
                    <a:pt x="0" y="1473200"/>
                  </a:lnTo>
                  <a:lnTo>
                    <a:pt x="635" y="1463040"/>
                  </a:lnTo>
                  <a:cubicBezTo>
                    <a:pt x="60325" y="681355"/>
                    <a:pt x="685800" y="57785"/>
                    <a:pt x="1468120" y="635"/>
                  </a:cubicBezTo>
                  <a:lnTo>
                    <a:pt x="1483360" y="0"/>
                  </a:lnTo>
                  <a:close/>
                </a:path>
              </a:pathLst>
            </a:custGeom>
            <a:solidFill>
              <a:srgbClr val="BCE2F5">
                <a:alpha val="100000"/>
              </a:srgbClr>
            </a:solidFill>
            <a:ln w="25400" cap="flat" cmpd="sng">
              <a:noFill/>
              <a:prstDash val="solid"/>
              <a:round/>
            </a:ln>
          </p:spPr>
          <p:txBody>
            <a:bodyPr vert="horz" wrap="square" lIns="63500" tIns="63500" rIns="63500" bIns="63500" rtlCol="0" anchor="ctr"/>
            <a:lstStyle/>
            <a:p>
              <a:pPr algn="ctr">
                <a:defRPr/>
              </a:pPr>
            </a:p>
          </p:txBody>
        </p:sp>
        <p:sp>
          <p:nvSpPr>
            <p:cNvPr id="7" name="Freeform 7"/>
            <p:cNvSpPr/>
            <p:nvPr/>
          </p:nvSpPr>
          <p:spPr>
            <a:xfrm>
              <a:off x="7440" y="6340"/>
              <a:ext cx="2341" cy="2411"/>
            </a:xfrm>
            <a:custGeom>
              <a:avLst/>
              <a:gdLst/>
              <a:ahLst/>
              <a:cxnLst/>
              <a:rect l="l" t="t" r="r" b="b"/>
              <a:pathLst>
                <a:path w="1486535" h="1530985">
                  <a:moveTo>
                    <a:pt x="0" y="0"/>
                  </a:moveTo>
                  <a:lnTo>
                    <a:pt x="1486535" y="0"/>
                  </a:lnTo>
                  <a:lnTo>
                    <a:pt x="1486535" y="1530985"/>
                  </a:lnTo>
                  <a:lnTo>
                    <a:pt x="1468120" y="1529715"/>
                  </a:lnTo>
                  <a:cubicBezTo>
                    <a:pt x="666750" y="1470025"/>
                    <a:pt x="31115" y="815975"/>
                    <a:pt x="0" y="6985"/>
                  </a:cubicBezTo>
                  <a:lnTo>
                    <a:pt x="0" y="0"/>
                  </a:lnTo>
                  <a:close/>
                </a:path>
              </a:pathLst>
            </a:custGeom>
            <a:solidFill>
              <a:srgbClr val="BCE2F5">
                <a:alpha val="100000"/>
              </a:srgbClr>
            </a:solidFill>
            <a:ln w="25400" cap="flat" cmpd="sng">
              <a:noFill/>
              <a:prstDash val="solid"/>
              <a:round/>
            </a:ln>
          </p:spPr>
          <p:txBody>
            <a:bodyPr vert="horz" wrap="square" lIns="63500" tIns="63500" rIns="63500" bIns="63500" rtlCol="0" anchor="ctr"/>
            <a:lstStyle/>
            <a:p>
              <a:pPr algn="ctr">
                <a:defRPr/>
              </a:pPr>
            </a:p>
          </p:txBody>
        </p:sp>
        <p:sp>
          <p:nvSpPr>
            <p:cNvPr id="8" name="Freeform 8"/>
            <p:cNvSpPr/>
            <p:nvPr/>
          </p:nvSpPr>
          <p:spPr>
            <a:xfrm>
              <a:off x="10040" y="6340"/>
              <a:ext cx="2397" cy="2414"/>
            </a:xfrm>
            <a:custGeom>
              <a:avLst/>
              <a:gdLst/>
              <a:ahLst/>
              <a:cxnLst/>
              <a:rect l="l" t="t" r="r" b="b"/>
              <a:pathLst>
                <a:path w="1522095" h="1532890">
                  <a:moveTo>
                    <a:pt x="0" y="0"/>
                  </a:moveTo>
                  <a:lnTo>
                    <a:pt x="1522095" y="0"/>
                  </a:lnTo>
                  <a:lnTo>
                    <a:pt x="1522095" y="6985"/>
                  </a:lnTo>
                  <a:cubicBezTo>
                    <a:pt x="1490345" y="829310"/>
                    <a:pt x="834390" y="1491615"/>
                    <a:pt x="14605" y="1532255"/>
                  </a:cubicBezTo>
                  <a:lnTo>
                    <a:pt x="0" y="1532890"/>
                  </a:lnTo>
                  <a:lnTo>
                    <a:pt x="0" y="0"/>
                  </a:lnTo>
                  <a:close/>
                </a:path>
              </a:pathLst>
            </a:custGeom>
            <a:solidFill>
              <a:srgbClr val="BCE2F5">
                <a:alpha val="100000"/>
              </a:srgbClr>
            </a:solidFill>
            <a:ln w="25400" cap="flat" cmpd="sng">
              <a:noFill/>
              <a:prstDash val="solid"/>
              <a:round/>
            </a:ln>
          </p:spPr>
          <p:txBody>
            <a:bodyPr vert="horz" wrap="square" lIns="63500" tIns="63500" rIns="63500" bIns="63500" rtlCol="0" anchor="ctr"/>
            <a:lstStyle/>
            <a:p>
              <a:pPr algn="ctr">
                <a:defRPr/>
              </a:pPr>
            </a:p>
          </p:txBody>
        </p:sp>
        <p:sp>
          <p:nvSpPr>
            <p:cNvPr id="9" name="Freeform 9"/>
            <p:cNvSpPr/>
            <p:nvPr/>
          </p:nvSpPr>
          <p:spPr>
            <a:xfrm>
              <a:off x="10040" y="3760"/>
              <a:ext cx="2392" cy="2323"/>
            </a:xfrm>
            <a:custGeom>
              <a:avLst/>
              <a:gdLst/>
              <a:ahLst/>
              <a:cxnLst/>
              <a:rect l="l" t="t" r="r" b="b"/>
              <a:pathLst>
                <a:path w="1518920" h="1475105">
                  <a:moveTo>
                    <a:pt x="0" y="0"/>
                  </a:moveTo>
                  <a:lnTo>
                    <a:pt x="12700" y="635"/>
                  </a:lnTo>
                  <a:cubicBezTo>
                    <a:pt x="812800" y="39370"/>
                    <a:pt x="1457960" y="670560"/>
                    <a:pt x="1518285" y="1464945"/>
                  </a:cubicBezTo>
                  <a:lnTo>
                    <a:pt x="1518920" y="1475105"/>
                  </a:lnTo>
                  <a:lnTo>
                    <a:pt x="0" y="1475105"/>
                  </a:lnTo>
                  <a:lnTo>
                    <a:pt x="0" y="0"/>
                  </a:lnTo>
                  <a:close/>
                </a:path>
              </a:pathLst>
            </a:custGeom>
            <a:solidFill>
              <a:srgbClr val="BCE2F5">
                <a:alpha val="100000"/>
              </a:srgbClr>
            </a:solidFill>
            <a:ln w="25400" cap="flat" cmpd="sng">
              <a:noFill/>
              <a:prstDash val="solid"/>
              <a:round/>
            </a:ln>
          </p:spPr>
          <p:txBody>
            <a:bodyPr vert="horz" wrap="square" lIns="63500" tIns="63500" rIns="63500" bIns="63500" rtlCol="0" anchor="ctr"/>
            <a:lstStyle/>
            <a:p>
              <a:pPr algn="ctr">
                <a:defRPr/>
              </a:pPr>
            </a:p>
          </p:txBody>
        </p:sp>
        <p:sp>
          <p:nvSpPr>
            <p:cNvPr id="10" name="AutoShape 10"/>
            <p:cNvSpPr/>
            <p:nvPr/>
          </p:nvSpPr>
          <p:spPr>
            <a:xfrm>
              <a:off x="7800" y="4140"/>
              <a:ext cx="4300" cy="4300"/>
            </a:xfrm>
            <a:prstGeom prst="ellipse">
              <a:avLst/>
            </a:prstGeom>
            <a:solidFill>
              <a:srgbClr val="BCE2F5">
                <a:alpha val="100000"/>
              </a:srgbClr>
            </a:solidFill>
            <a:ln w="25400" cap="flat" cmpd="sng">
              <a:noFill/>
              <a:prstDash val="solid"/>
              <a:round/>
            </a:ln>
          </p:spPr>
          <p:txBody>
            <a:bodyPr vert="horz" wrap="square" lIns="63500" tIns="63500" rIns="63500" bIns="63500" rtlCol="0" anchor="ctr"/>
            <a:lstStyle/>
            <a:p>
              <a:pPr algn="ctr">
                <a:defRPr/>
              </a:pPr>
            </a:p>
          </p:txBody>
        </p:sp>
        <p:sp>
          <p:nvSpPr>
            <p:cNvPr id="11" name="AutoShape 11"/>
            <p:cNvSpPr/>
            <p:nvPr/>
          </p:nvSpPr>
          <p:spPr>
            <a:xfrm>
              <a:off x="7900" y="4140"/>
              <a:ext cx="800" cy="800"/>
            </a:xfrm>
            <a:prstGeom prst="ellipse">
              <a:avLst/>
            </a:prstGeom>
            <a:solidFill>
              <a:srgbClr val="FFFFFF">
                <a:alpha val="100000"/>
              </a:srgbClr>
            </a:solidFill>
            <a:ln w="25400" cap="flat" cmpd="sng">
              <a:noFill/>
              <a:prstDash val="solid"/>
              <a:round/>
            </a:ln>
          </p:spPr>
          <p:txBody>
            <a:bodyPr vert="horz" wrap="square" lIns="63500" tIns="63500" rIns="63500" bIns="63500" rtlCol="0" anchor="ctr"/>
            <a:lstStyle/>
            <a:p>
              <a:pPr algn="ctr">
                <a:defRPr/>
              </a:pPr>
            </a:p>
          </p:txBody>
        </p:sp>
        <p:sp>
          <p:nvSpPr>
            <p:cNvPr id="12" name="AutoShape 12"/>
            <p:cNvSpPr/>
            <p:nvPr/>
          </p:nvSpPr>
          <p:spPr>
            <a:xfrm>
              <a:off x="11240" y="4300"/>
              <a:ext cx="800" cy="800"/>
            </a:xfrm>
            <a:prstGeom prst="ellipse">
              <a:avLst/>
            </a:prstGeom>
            <a:solidFill>
              <a:srgbClr val="FFFFFF">
                <a:alpha val="100000"/>
              </a:srgbClr>
            </a:solidFill>
            <a:ln w="25400" cap="flat" cmpd="sng">
              <a:noFill/>
              <a:prstDash val="solid"/>
              <a:round/>
            </a:ln>
          </p:spPr>
          <p:txBody>
            <a:bodyPr vert="horz" wrap="square" lIns="63500" tIns="63500" rIns="63500" bIns="63500" rtlCol="0" anchor="ctr"/>
            <a:lstStyle/>
            <a:p>
              <a:pPr algn="ctr">
                <a:defRPr/>
              </a:pPr>
            </a:p>
          </p:txBody>
        </p:sp>
        <p:sp>
          <p:nvSpPr>
            <p:cNvPr id="13" name="AutoShape 13"/>
            <p:cNvSpPr/>
            <p:nvPr/>
          </p:nvSpPr>
          <p:spPr>
            <a:xfrm>
              <a:off x="7900" y="7440"/>
              <a:ext cx="800" cy="800"/>
            </a:xfrm>
            <a:prstGeom prst="ellipse">
              <a:avLst/>
            </a:prstGeom>
            <a:solidFill>
              <a:srgbClr val="FFFFFF">
                <a:alpha val="100000"/>
              </a:srgbClr>
            </a:solidFill>
            <a:ln w="25400" cap="flat" cmpd="sng">
              <a:noFill/>
              <a:prstDash val="solid"/>
              <a:round/>
            </a:ln>
          </p:spPr>
          <p:txBody>
            <a:bodyPr vert="horz" wrap="square" lIns="63500" tIns="63500" rIns="63500" bIns="63500" rtlCol="0" anchor="ctr"/>
            <a:lstStyle/>
            <a:p>
              <a:pPr algn="ctr">
                <a:defRPr/>
              </a:pPr>
            </a:p>
          </p:txBody>
        </p:sp>
        <p:sp>
          <p:nvSpPr>
            <p:cNvPr id="14" name="AutoShape 14"/>
            <p:cNvSpPr/>
            <p:nvPr/>
          </p:nvSpPr>
          <p:spPr>
            <a:xfrm>
              <a:off x="11240" y="7440"/>
              <a:ext cx="800" cy="800"/>
            </a:xfrm>
            <a:prstGeom prst="ellipse">
              <a:avLst/>
            </a:prstGeom>
            <a:solidFill>
              <a:srgbClr val="FFFFFF">
                <a:alpha val="100000"/>
              </a:srgbClr>
            </a:solidFill>
            <a:ln w="25400" cap="flat" cmpd="sng">
              <a:noFill/>
              <a:prstDash val="solid"/>
              <a:round/>
            </a:ln>
          </p:spPr>
          <p:txBody>
            <a:bodyPr vert="horz" wrap="square" lIns="63500" tIns="63500" rIns="63500" bIns="63500" rtlCol="0" anchor="ctr"/>
            <a:lstStyle/>
            <a:p>
              <a:pPr algn="ctr">
                <a:defRPr/>
              </a:pPr>
            </a:p>
          </p:txBody>
        </p:sp>
        <p:pic>
          <p:nvPicPr>
            <p:cNvPr id="15" name="Picture 15"/>
            <p:cNvPicPr>
              <a:picLocks noChangeAspect="1"/>
            </p:cNvPicPr>
            <p:nvPr/>
          </p:nvPicPr>
          <p:blipFill>
            <a:blip r:embed="rId3"/>
            <a:srcRect/>
            <a:stretch>
              <a:fillRect/>
            </a:stretch>
          </p:blipFill>
          <p:spPr>
            <a:xfrm>
              <a:off x="7640" y="3720"/>
              <a:ext cx="4880" cy="4880"/>
            </a:xfrm>
            <a:prstGeom prst="rect">
              <a:avLst/>
            </a:prstGeom>
            <a:noFill/>
            <a:ln w="25400" cap="flat" cmpd="sng">
              <a:noFill/>
              <a:prstDash val="solid"/>
              <a:round/>
            </a:ln>
          </p:spPr>
        </p:pic>
      </p:grpSp>
      <p:sp>
        <p:nvSpPr>
          <p:cNvPr id="16" name="AutoShape 16"/>
          <p:cNvSpPr/>
          <p:nvPr/>
        </p:nvSpPr>
        <p:spPr>
          <a:xfrm>
            <a:off x="986790" y="2704465"/>
            <a:ext cx="3302000" cy="1016000"/>
          </a:xfrm>
          <a:prstGeom prst="rect">
            <a:avLst/>
          </a:prstGeom>
          <a:noFill/>
          <a:ln w="12700" cap="flat" cmpd="sng">
            <a:noFill/>
            <a:prstDash val="solid"/>
            <a:round/>
          </a:ln>
        </p:spPr>
        <p:txBody>
          <a:bodyPr vert="horz" wrap="square" lIns="0" tIns="0" rIns="0" bIns="0" rtlCol="0" anchor="ctr" anchorCtr="0"/>
          <a:lstStyle/>
          <a:p>
            <a:pPr marL="0" indent="0" algn="ctr">
              <a:lnSpc>
                <a:spcPct val="108000"/>
              </a:lnSpc>
              <a:defRPr/>
            </a:pPr>
            <a:r>
              <a:rPr lang="en-US" sz="2600" b="1" i="0" u="none" strike="noStrike">
                <a:solidFill>
                  <a:schemeClr val="accent2"/>
                </a:solidFill>
                <a:latin typeface="Noto Sans SC" panose="020B0200000000000000" charset="-122"/>
                <a:ea typeface="Noto Sans SC" panose="020B0200000000000000" charset="-122"/>
                <a:cs typeface="Noto Sans SC" panose="020B0200000000000000" charset="-122"/>
                <a:sym typeface="Noto Sans SC" panose="020B0200000000000000" charset="-122"/>
              </a:rPr>
              <a:t>01. Stand up.</a:t>
            </a:r>
            <a:r>
              <a:rPr lang="en-US" sz="2200" b="0" i="0" u="none" strike="noStrike">
                <a:solidFill>
                  <a:schemeClr val="accent2"/>
                </a:solidFill>
                <a:latin typeface="Noto Sans SC" panose="020B0200000000000000" charset="-122"/>
                <a:ea typeface="Noto Sans SC" panose="020B0200000000000000" charset="-122"/>
                <a:cs typeface="Noto Sans SC" panose="020B0200000000000000" charset="-122"/>
                <a:sym typeface="Noto Sans SC" panose="020B0200000000000000" charset="-122"/>
              </a:rPr>
              <a:t>(起立)</a:t>
            </a:r>
            <a:endParaRPr lang="en-US" sz="2200" b="0" i="0" u="none" strike="noStrike">
              <a:solidFill>
                <a:schemeClr val="accent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7" name="AutoShape 17"/>
          <p:cNvSpPr/>
          <p:nvPr/>
        </p:nvSpPr>
        <p:spPr>
          <a:xfrm>
            <a:off x="1032510" y="4445000"/>
            <a:ext cx="3302000" cy="1016000"/>
          </a:xfrm>
          <a:prstGeom prst="rect">
            <a:avLst/>
          </a:prstGeom>
          <a:noFill/>
          <a:ln w="12700" cap="flat" cmpd="sng">
            <a:noFill/>
            <a:prstDash val="solid"/>
            <a:round/>
          </a:ln>
        </p:spPr>
        <p:txBody>
          <a:bodyPr vert="horz" wrap="square" lIns="0" tIns="0" rIns="0" bIns="0" rtlCol="0" anchor="ctr" anchorCtr="0"/>
          <a:lstStyle/>
          <a:p>
            <a:pPr marL="0" indent="0" algn="ctr">
              <a:lnSpc>
                <a:spcPct val="108000"/>
              </a:lnSpc>
              <a:defRPr/>
            </a:pPr>
            <a:r>
              <a:rPr lang="en-US" sz="2600" b="1" i="0" u="none" strike="noStrike">
                <a:solidFill>
                  <a:schemeClr val="accent2"/>
                </a:solidFill>
                <a:latin typeface="Noto Sans SC" panose="020B0200000000000000" charset="-122"/>
                <a:ea typeface="Noto Sans SC" panose="020B0200000000000000" charset="-122"/>
                <a:cs typeface="Noto Sans SC" panose="020B0200000000000000" charset="-122"/>
                <a:sym typeface="Noto Sans SC" panose="020B0200000000000000" charset="-122"/>
              </a:rPr>
              <a:t>02. Sit down.</a:t>
            </a:r>
            <a:r>
              <a:rPr lang="en-US" sz="2200" b="0" i="0" u="none" strike="noStrike">
                <a:solidFill>
                  <a:schemeClr val="accent2"/>
                </a:solidFill>
                <a:latin typeface="Noto Sans SC" panose="020B0200000000000000" charset="-122"/>
                <a:ea typeface="Noto Sans SC" panose="020B0200000000000000" charset="-122"/>
                <a:cs typeface="Noto Sans SC" panose="020B0200000000000000" charset="-122"/>
                <a:sym typeface="Noto Sans SC" panose="020B0200000000000000" charset="-122"/>
              </a:rPr>
              <a:t>(坐下)</a:t>
            </a:r>
            <a:endParaRPr lang="en-US" sz="2200" b="0" i="0" u="none" strike="noStrike">
              <a:solidFill>
                <a:schemeClr val="accent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8" name="AutoShape 18"/>
          <p:cNvSpPr/>
          <p:nvPr/>
        </p:nvSpPr>
        <p:spPr>
          <a:xfrm>
            <a:off x="7218045" y="2704465"/>
            <a:ext cx="4836795" cy="1016000"/>
          </a:xfrm>
          <a:prstGeom prst="rect">
            <a:avLst/>
          </a:prstGeom>
          <a:noFill/>
          <a:ln w="12700" cap="flat" cmpd="sng">
            <a:noFill/>
            <a:prstDash val="solid"/>
            <a:round/>
          </a:ln>
        </p:spPr>
        <p:txBody>
          <a:bodyPr vert="horz" wrap="square" lIns="0" tIns="0" rIns="0" bIns="0" rtlCol="0" anchor="ctr" anchorCtr="0"/>
          <a:lstStyle/>
          <a:p>
            <a:pPr marL="0" indent="0" algn="ctr">
              <a:lnSpc>
                <a:spcPct val="108000"/>
              </a:lnSpc>
              <a:defRPr/>
            </a:pPr>
            <a:r>
              <a:rPr lang="en-US" sz="2800" b="1" i="0" u="none" strike="noStrike">
                <a:solidFill>
                  <a:schemeClr val="accent2"/>
                </a:solidFill>
                <a:latin typeface="Noto Sans SC" panose="020B0200000000000000" charset="-122"/>
                <a:ea typeface="Noto Sans SC" panose="020B0200000000000000" charset="-122"/>
                <a:cs typeface="Noto Sans SC" panose="020B0200000000000000" charset="-122"/>
                <a:sym typeface="Noto Sans SC" panose="020B0200000000000000" charset="-122"/>
              </a:rPr>
              <a:t>03. Clap your hands.</a:t>
            </a:r>
            <a:r>
              <a:rPr lang="en-US" sz="2000" b="0" i="0" u="none" strike="noStrike">
                <a:solidFill>
                  <a:schemeClr val="accent2"/>
                </a:solidFill>
                <a:latin typeface="Noto Sans SC" panose="020B0200000000000000" charset="-122"/>
                <a:ea typeface="Noto Sans SC" panose="020B0200000000000000" charset="-122"/>
                <a:cs typeface="Noto Sans SC" panose="020B0200000000000000" charset="-122"/>
                <a:sym typeface="Noto Sans SC" panose="020B0200000000000000" charset="-122"/>
              </a:rPr>
              <a:t>(拍手)</a:t>
            </a:r>
            <a:endParaRPr lang="en-US" sz="2000" b="0" i="0" u="none" strike="noStrike">
              <a:solidFill>
                <a:schemeClr val="accent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9" name="AutoShape 19"/>
          <p:cNvSpPr/>
          <p:nvPr/>
        </p:nvSpPr>
        <p:spPr>
          <a:xfrm>
            <a:off x="7415530" y="4447540"/>
            <a:ext cx="3302000" cy="1016000"/>
          </a:xfrm>
          <a:prstGeom prst="rect">
            <a:avLst/>
          </a:prstGeom>
          <a:noFill/>
          <a:ln w="12700" cap="flat" cmpd="sng">
            <a:noFill/>
            <a:prstDash val="solid"/>
            <a:round/>
          </a:ln>
        </p:spPr>
        <p:txBody>
          <a:bodyPr vert="horz" wrap="square" lIns="0" tIns="0" rIns="0" bIns="0" rtlCol="0" anchor="ctr" anchorCtr="0"/>
          <a:lstStyle/>
          <a:p>
            <a:pPr marL="0" indent="0" algn="ctr">
              <a:lnSpc>
                <a:spcPct val="108000"/>
              </a:lnSpc>
              <a:defRPr/>
            </a:pPr>
            <a:r>
              <a:rPr lang="en-US" sz="2600" b="1" i="0" u="none" strike="noStrike">
                <a:solidFill>
                  <a:schemeClr val="accent2"/>
                </a:solidFill>
                <a:latin typeface="Noto Sans SC" panose="020B0200000000000000" charset="-122"/>
                <a:ea typeface="Noto Sans SC" panose="020B0200000000000000" charset="-122"/>
                <a:cs typeface="Noto Sans SC" panose="020B0200000000000000" charset="-122"/>
                <a:sym typeface="Noto Sans SC" panose="020B0200000000000000" charset="-122"/>
              </a:rPr>
              <a:t>04. Be quiet.</a:t>
            </a:r>
            <a:r>
              <a:rPr lang="en-US" sz="2200" b="0" i="0" u="none" strike="noStrike">
                <a:solidFill>
                  <a:schemeClr val="accent2"/>
                </a:solidFill>
                <a:latin typeface="Noto Sans SC" panose="020B0200000000000000" charset="-122"/>
                <a:ea typeface="Noto Sans SC" panose="020B0200000000000000" charset="-122"/>
                <a:cs typeface="Noto Sans SC" panose="020B0200000000000000" charset="-122"/>
                <a:sym typeface="Noto Sans SC" panose="020B0200000000000000" charset="-122"/>
              </a:rPr>
              <a:t>(安静)</a:t>
            </a:r>
            <a:endParaRPr lang="en-US" sz="2200" b="0" i="0" u="none" strike="noStrike">
              <a:solidFill>
                <a:schemeClr val="accent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368300" y="438150"/>
            <a:ext cx="11455400" cy="5981700"/>
          </a:xfrm>
          <a:prstGeom prst="roundRect">
            <a:avLst>
              <a:gd name="adj" fmla="val 15074"/>
            </a:avLst>
          </a:prstGeom>
          <a:solidFill>
            <a:schemeClr val="accent2">
              <a:lumMod val="20000"/>
              <a:lumOff val="80000"/>
            </a:schemeClr>
          </a:solidFill>
          <a:ln w="25400" cap="flat" cmpd="sng">
            <a:noFill/>
            <a:prstDash val="solid"/>
            <a:round/>
          </a:ln>
          <a:effectLst>
            <a:outerShdw blurRad="76200" dist="38100" dir="3599999" algn="tl" rotWithShape="0">
              <a:srgbClr val="808080">
                <a:alpha val="40000"/>
              </a:srgbClr>
            </a:outerShdw>
          </a:effectLst>
        </p:spPr>
        <p:txBody>
          <a:bodyPr vert="horz" wrap="square" lIns="63500" tIns="63500" rIns="63500" bIns="63500" rtlCol="0" anchor="ctr"/>
          <a:lstStyle/>
          <a:p>
            <a:pPr algn="ctr">
              <a:defRPr/>
            </a:pPr>
          </a:p>
        </p:txBody>
      </p:sp>
      <p:pic>
        <p:nvPicPr>
          <p:cNvPr id="3" name="Picture 3"/>
          <p:cNvPicPr>
            <a:picLocks noChangeAspect="1"/>
          </p:cNvPicPr>
          <p:nvPr/>
        </p:nvPicPr>
        <p:blipFill>
          <a:blip r:embed="rId1"/>
          <a:srcRect l="4508" t="34153" r="45901" b="27692"/>
          <a:stretch>
            <a:fillRect/>
          </a:stretch>
        </p:blipFill>
        <p:spPr>
          <a:xfrm>
            <a:off x="-25400" y="-50800"/>
            <a:ext cx="1536700" cy="1574800"/>
          </a:xfrm>
          <a:prstGeom prst="rect">
            <a:avLst/>
          </a:prstGeom>
          <a:noFill/>
          <a:ln w="25400" cap="flat" cmpd="sng">
            <a:noFill/>
            <a:prstDash val="solid"/>
            <a:round/>
          </a:ln>
        </p:spPr>
      </p:pic>
      <p:pic>
        <p:nvPicPr>
          <p:cNvPr id="4" name="Picture 4"/>
          <p:cNvPicPr>
            <a:picLocks noChangeAspect="1"/>
          </p:cNvPicPr>
          <p:nvPr/>
        </p:nvPicPr>
        <p:blipFill>
          <a:blip r:embed="rId2"/>
          <a:srcRect l="50129" t="35077" r="3100" b="25193"/>
          <a:stretch>
            <a:fillRect/>
          </a:stretch>
        </p:blipFill>
        <p:spPr>
          <a:xfrm>
            <a:off x="9918700" y="-50800"/>
            <a:ext cx="2298700" cy="2603500"/>
          </a:xfrm>
          <a:prstGeom prst="rect">
            <a:avLst/>
          </a:prstGeom>
          <a:noFill/>
          <a:ln w="25400" cap="flat" cmpd="sng">
            <a:noFill/>
            <a:prstDash val="solid"/>
            <a:round/>
          </a:ln>
        </p:spPr>
      </p:pic>
      <p:grpSp>
        <p:nvGrpSpPr>
          <p:cNvPr id="26" name="组合 25"/>
          <p:cNvGrpSpPr/>
          <p:nvPr/>
        </p:nvGrpSpPr>
        <p:grpSpPr>
          <a:xfrm>
            <a:off x="1518285" y="1930400"/>
            <a:ext cx="2650490" cy="3495675"/>
            <a:chOff x="2391" y="3040"/>
            <a:chExt cx="4174" cy="5505"/>
          </a:xfrm>
        </p:grpSpPr>
        <p:sp>
          <p:nvSpPr>
            <p:cNvPr id="5" name="Freeform 5"/>
            <p:cNvSpPr/>
            <p:nvPr/>
          </p:nvSpPr>
          <p:spPr>
            <a:xfrm>
              <a:off x="2391" y="3289"/>
              <a:ext cx="4053" cy="2376"/>
            </a:xfrm>
            <a:custGeom>
              <a:avLst/>
              <a:gdLst/>
              <a:ahLst/>
              <a:cxnLst/>
              <a:rect l="l" t="t" r="r" b="b"/>
              <a:pathLst>
                <a:path w="2573410" h="1508750">
                  <a:moveTo>
                    <a:pt x="287454" y="240133"/>
                  </a:moveTo>
                  <a:cubicBezTo>
                    <a:pt x="574905" y="36504"/>
                    <a:pt x="539013" y="44859"/>
                    <a:pt x="711484" y="22430"/>
                  </a:cubicBezTo>
                  <a:cubicBezTo>
                    <a:pt x="883955" y="0"/>
                    <a:pt x="922070" y="112150"/>
                    <a:pt x="1149809" y="127983"/>
                  </a:cubicBezTo>
                  <a:cubicBezTo>
                    <a:pt x="1377547" y="143816"/>
                    <a:pt x="1610049" y="45520"/>
                    <a:pt x="1850175" y="101595"/>
                  </a:cubicBezTo>
                  <a:cubicBezTo>
                    <a:pt x="2090301" y="157670"/>
                    <a:pt x="2213222" y="229578"/>
                    <a:pt x="2350436" y="408359"/>
                  </a:cubicBezTo>
                  <a:cubicBezTo>
                    <a:pt x="2487651" y="587139"/>
                    <a:pt x="2573410" y="793627"/>
                    <a:pt x="2536248" y="995499"/>
                  </a:cubicBezTo>
                  <a:cubicBezTo>
                    <a:pt x="2499086" y="1197369"/>
                    <a:pt x="2397128" y="1326672"/>
                    <a:pt x="2164625" y="1417711"/>
                  </a:cubicBezTo>
                  <a:cubicBezTo>
                    <a:pt x="1932123" y="1508750"/>
                    <a:pt x="1672940" y="1483022"/>
                    <a:pt x="1373735" y="1450696"/>
                  </a:cubicBezTo>
                  <a:cubicBezTo>
                    <a:pt x="1074531" y="1418371"/>
                    <a:pt x="916354" y="1391983"/>
                    <a:pt x="668605" y="1256082"/>
                  </a:cubicBezTo>
                  <a:cubicBezTo>
                    <a:pt x="420856" y="1120183"/>
                    <a:pt x="188989" y="930188"/>
                    <a:pt x="134993" y="771198"/>
                  </a:cubicBezTo>
                  <a:cubicBezTo>
                    <a:pt x="80996" y="612208"/>
                    <a:pt x="0" y="443762"/>
                    <a:pt x="287454" y="240133"/>
                  </a:cubicBezTo>
                  <a:close/>
                </a:path>
              </a:pathLst>
            </a:custGeom>
            <a:solidFill>
              <a:srgbClr val="BCE2F5">
                <a:alpha val="100000"/>
              </a:srgbClr>
            </a:solidFill>
            <a:ln w="25400" cap="rnd" cmpd="sng">
              <a:solidFill>
                <a:srgbClr val="DFEAFA">
                  <a:alpha val="100000"/>
                </a:srgbClr>
              </a:solidFill>
              <a:prstDash val="solid"/>
              <a:miter lim="10000000"/>
            </a:ln>
          </p:spPr>
          <p:txBody>
            <a:bodyPr vert="horz" wrap="square" lIns="63500" tIns="63500" rIns="63500" bIns="63500" rtlCol="0" anchor="ctr"/>
            <a:lstStyle/>
            <a:p>
              <a:pPr algn="ctr">
                <a:defRPr/>
              </a:pPr>
            </a:p>
          </p:txBody>
        </p:sp>
        <p:sp>
          <p:nvSpPr>
            <p:cNvPr id="6" name="Freeform 6"/>
            <p:cNvSpPr/>
            <p:nvPr/>
          </p:nvSpPr>
          <p:spPr>
            <a:xfrm>
              <a:off x="2587" y="3189"/>
              <a:ext cx="3978" cy="2376"/>
            </a:xfrm>
            <a:custGeom>
              <a:avLst/>
              <a:gdLst/>
              <a:ahLst/>
              <a:cxnLst/>
              <a:rect l="l" t="t" r="r" b="b"/>
              <a:pathLst>
                <a:path w="2525837" h="1508752">
                  <a:moveTo>
                    <a:pt x="240103" y="240132"/>
                  </a:moveTo>
                  <a:cubicBezTo>
                    <a:pt x="316008" y="194393"/>
                    <a:pt x="491638" y="44860"/>
                    <a:pt x="664092" y="22429"/>
                  </a:cubicBezTo>
                  <a:cubicBezTo>
                    <a:pt x="836547" y="0"/>
                    <a:pt x="874658" y="112149"/>
                    <a:pt x="1102374" y="127983"/>
                  </a:cubicBezTo>
                  <a:cubicBezTo>
                    <a:pt x="1330090" y="143816"/>
                    <a:pt x="1562570" y="45519"/>
                    <a:pt x="1802673" y="101594"/>
                  </a:cubicBezTo>
                  <a:cubicBezTo>
                    <a:pt x="2042775" y="157670"/>
                    <a:pt x="2165684" y="229577"/>
                    <a:pt x="2302885" y="408359"/>
                  </a:cubicBezTo>
                  <a:cubicBezTo>
                    <a:pt x="2440087" y="587140"/>
                    <a:pt x="2525837" y="793628"/>
                    <a:pt x="2488678" y="995499"/>
                  </a:cubicBezTo>
                  <a:cubicBezTo>
                    <a:pt x="2451521" y="1197370"/>
                    <a:pt x="2349572" y="1326672"/>
                    <a:pt x="2117092" y="1417712"/>
                  </a:cubicBezTo>
                  <a:cubicBezTo>
                    <a:pt x="1884612" y="1508752"/>
                    <a:pt x="1625454" y="1483023"/>
                    <a:pt x="1326279" y="1450698"/>
                  </a:cubicBezTo>
                  <a:cubicBezTo>
                    <a:pt x="1027104" y="1418372"/>
                    <a:pt x="868942" y="1391983"/>
                    <a:pt x="621217" y="1256084"/>
                  </a:cubicBezTo>
                  <a:cubicBezTo>
                    <a:pt x="373492" y="1120184"/>
                    <a:pt x="175312" y="989562"/>
                    <a:pt x="87657" y="771198"/>
                  </a:cubicBezTo>
                  <a:cubicBezTo>
                    <a:pt x="0" y="552834"/>
                    <a:pt x="138155" y="316659"/>
                    <a:pt x="182935" y="164266"/>
                  </a:cubicBezTo>
                </a:path>
              </a:pathLst>
            </a:custGeom>
            <a:solidFill>
              <a:srgbClr val="9BD3EF">
                <a:alpha val="100000"/>
              </a:srgbClr>
            </a:solidFill>
            <a:ln w="25400" cap="rnd" cmpd="sng">
              <a:solidFill>
                <a:srgbClr val="DEF0FA">
                  <a:alpha val="100000"/>
                </a:srgbClr>
              </a:solidFill>
              <a:prstDash val="solid"/>
              <a:miter lim="10000000"/>
            </a:ln>
          </p:spPr>
          <p:txBody>
            <a:bodyPr vert="horz" wrap="square" lIns="63500" tIns="63500" rIns="63500" bIns="63500" rtlCol="0" anchor="ctr"/>
            <a:lstStyle/>
            <a:p>
              <a:pPr algn="ctr">
                <a:defRPr/>
              </a:pPr>
            </a:p>
          </p:txBody>
        </p:sp>
        <p:sp>
          <p:nvSpPr>
            <p:cNvPr id="11" name="Freeform 11"/>
            <p:cNvSpPr/>
            <p:nvPr/>
          </p:nvSpPr>
          <p:spPr>
            <a:xfrm>
              <a:off x="2391" y="6169"/>
              <a:ext cx="4053" cy="2376"/>
            </a:xfrm>
            <a:custGeom>
              <a:avLst/>
              <a:gdLst/>
              <a:ahLst/>
              <a:cxnLst/>
              <a:rect l="l" t="t" r="r" b="b"/>
              <a:pathLst>
                <a:path w="2573410" h="1508750">
                  <a:moveTo>
                    <a:pt x="287454" y="240133"/>
                  </a:moveTo>
                  <a:cubicBezTo>
                    <a:pt x="574905" y="36504"/>
                    <a:pt x="539013" y="44859"/>
                    <a:pt x="711484" y="22430"/>
                  </a:cubicBezTo>
                  <a:cubicBezTo>
                    <a:pt x="883955" y="0"/>
                    <a:pt x="922070" y="112150"/>
                    <a:pt x="1149809" y="127983"/>
                  </a:cubicBezTo>
                  <a:cubicBezTo>
                    <a:pt x="1377547" y="143816"/>
                    <a:pt x="1610049" y="45520"/>
                    <a:pt x="1850175" y="101595"/>
                  </a:cubicBezTo>
                  <a:cubicBezTo>
                    <a:pt x="2090301" y="157670"/>
                    <a:pt x="2213222" y="229578"/>
                    <a:pt x="2350436" y="408359"/>
                  </a:cubicBezTo>
                  <a:cubicBezTo>
                    <a:pt x="2487651" y="587139"/>
                    <a:pt x="2573410" y="793627"/>
                    <a:pt x="2536248" y="995499"/>
                  </a:cubicBezTo>
                  <a:cubicBezTo>
                    <a:pt x="2499086" y="1197369"/>
                    <a:pt x="2397128" y="1326672"/>
                    <a:pt x="2164625" y="1417711"/>
                  </a:cubicBezTo>
                  <a:cubicBezTo>
                    <a:pt x="1932123" y="1508750"/>
                    <a:pt x="1672940" y="1483022"/>
                    <a:pt x="1373735" y="1450696"/>
                  </a:cubicBezTo>
                  <a:cubicBezTo>
                    <a:pt x="1074531" y="1418371"/>
                    <a:pt x="916354" y="1391983"/>
                    <a:pt x="668605" y="1256082"/>
                  </a:cubicBezTo>
                  <a:cubicBezTo>
                    <a:pt x="420856" y="1120183"/>
                    <a:pt x="188989" y="930188"/>
                    <a:pt x="134993" y="771198"/>
                  </a:cubicBezTo>
                  <a:cubicBezTo>
                    <a:pt x="80996" y="612208"/>
                    <a:pt x="0" y="443762"/>
                    <a:pt x="287454" y="240133"/>
                  </a:cubicBezTo>
                  <a:close/>
                </a:path>
              </a:pathLst>
            </a:custGeom>
            <a:solidFill>
              <a:srgbClr val="FFEFE0">
                <a:alpha val="50000"/>
              </a:srgbClr>
            </a:solidFill>
            <a:ln w="25400" cap="flat" cmpd="sng">
              <a:noFill/>
              <a:prstDash val="solid"/>
              <a:round/>
            </a:ln>
          </p:spPr>
          <p:txBody>
            <a:bodyPr vert="horz" wrap="square" lIns="63500" tIns="63500" rIns="63500" bIns="63500" rtlCol="0" anchor="ctr"/>
            <a:lstStyle/>
            <a:p>
              <a:pPr algn="ctr">
                <a:defRPr/>
              </a:pPr>
            </a:p>
          </p:txBody>
        </p:sp>
        <p:sp>
          <p:nvSpPr>
            <p:cNvPr id="12" name="Freeform 12"/>
            <p:cNvSpPr/>
            <p:nvPr/>
          </p:nvSpPr>
          <p:spPr>
            <a:xfrm>
              <a:off x="2587" y="6069"/>
              <a:ext cx="3978" cy="2376"/>
            </a:xfrm>
            <a:custGeom>
              <a:avLst/>
              <a:gdLst/>
              <a:ahLst/>
              <a:cxnLst/>
              <a:rect l="l" t="t" r="r" b="b"/>
              <a:pathLst>
                <a:path w="2525837" h="1508752">
                  <a:moveTo>
                    <a:pt x="240103" y="240132"/>
                  </a:moveTo>
                  <a:cubicBezTo>
                    <a:pt x="316008" y="194393"/>
                    <a:pt x="491638" y="44860"/>
                    <a:pt x="664092" y="22429"/>
                  </a:cubicBezTo>
                  <a:cubicBezTo>
                    <a:pt x="836547" y="0"/>
                    <a:pt x="874658" y="112149"/>
                    <a:pt x="1102374" y="127983"/>
                  </a:cubicBezTo>
                  <a:cubicBezTo>
                    <a:pt x="1330090" y="143816"/>
                    <a:pt x="1562570" y="45519"/>
                    <a:pt x="1802673" y="101594"/>
                  </a:cubicBezTo>
                  <a:cubicBezTo>
                    <a:pt x="2042775" y="157670"/>
                    <a:pt x="2165684" y="229577"/>
                    <a:pt x="2302885" y="408359"/>
                  </a:cubicBezTo>
                  <a:cubicBezTo>
                    <a:pt x="2440087" y="587140"/>
                    <a:pt x="2525837" y="793628"/>
                    <a:pt x="2488678" y="995499"/>
                  </a:cubicBezTo>
                  <a:cubicBezTo>
                    <a:pt x="2451521" y="1197370"/>
                    <a:pt x="2349572" y="1326672"/>
                    <a:pt x="2117092" y="1417712"/>
                  </a:cubicBezTo>
                  <a:cubicBezTo>
                    <a:pt x="1884612" y="1508752"/>
                    <a:pt x="1625454" y="1483023"/>
                    <a:pt x="1326279" y="1450698"/>
                  </a:cubicBezTo>
                  <a:cubicBezTo>
                    <a:pt x="1027104" y="1418372"/>
                    <a:pt x="868942" y="1391983"/>
                    <a:pt x="621217" y="1256084"/>
                  </a:cubicBezTo>
                  <a:cubicBezTo>
                    <a:pt x="373492" y="1120184"/>
                    <a:pt x="175312" y="989562"/>
                    <a:pt x="87657" y="771198"/>
                  </a:cubicBezTo>
                  <a:cubicBezTo>
                    <a:pt x="0" y="552834"/>
                    <a:pt x="138155" y="316659"/>
                    <a:pt x="182935" y="164266"/>
                  </a:cubicBezTo>
                </a:path>
              </a:pathLst>
            </a:custGeom>
            <a:noFill/>
            <a:ln w="25400" cap="rnd" cmpd="sng">
              <a:solidFill>
                <a:srgbClr val="FFFFFF">
                  <a:alpha val="100000"/>
                </a:srgbClr>
              </a:solidFill>
              <a:prstDash val="solid"/>
              <a:miter lim="10000000"/>
            </a:ln>
          </p:spPr>
          <p:txBody>
            <a:bodyPr vert="horz" wrap="square" lIns="63500" tIns="63500" rIns="63500" bIns="63500" rtlCol="0" anchor="ctr"/>
            <a:lstStyle/>
            <a:p>
              <a:pPr algn="ctr">
                <a:defRPr/>
              </a:pPr>
            </a:p>
          </p:txBody>
        </p:sp>
        <p:pic>
          <p:nvPicPr>
            <p:cNvPr id="13" name="Picture 13"/>
            <p:cNvPicPr>
              <a:picLocks noChangeAspect="1"/>
            </p:cNvPicPr>
            <p:nvPr/>
          </p:nvPicPr>
          <p:blipFill>
            <a:blip r:embed="rId3"/>
            <a:srcRect l="32273" t="71111" r="35696" b="4814"/>
            <a:stretch>
              <a:fillRect/>
            </a:stretch>
          </p:blipFill>
          <p:spPr>
            <a:xfrm>
              <a:off x="3140" y="3040"/>
              <a:ext cx="2620" cy="2600"/>
            </a:xfrm>
            <a:prstGeom prst="rect">
              <a:avLst/>
            </a:prstGeom>
            <a:noFill/>
            <a:ln w="25400" cap="flat" cmpd="sng">
              <a:noFill/>
              <a:prstDash val="solid"/>
              <a:round/>
            </a:ln>
          </p:spPr>
        </p:pic>
        <p:pic>
          <p:nvPicPr>
            <p:cNvPr id="14" name="Picture 14"/>
            <p:cNvPicPr>
              <a:picLocks noChangeAspect="1"/>
            </p:cNvPicPr>
            <p:nvPr/>
          </p:nvPicPr>
          <p:blipFill>
            <a:blip r:embed="rId3"/>
            <a:srcRect l="3170" t="36414" r="68780" b="36044"/>
            <a:stretch>
              <a:fillRect/>
            </a:stretch>
          </p:blipFill>
          <p:spPr>
            <a:xfrm>
              <a:off x="3460" y="5500"/>
              <a:ext cx="2300" cy="2980"/>
            </a:xfrm>
            <a:prstGeom prst="rect">
              <a:avLst/>
            </a:prstGeom>
            <a:noFill/>
            <a:ln w="25400" cap="flat" cmpd="sng">
              <a:noFill/>
              <a:prstDash val="solid"/>
              <a:round/>
            </a:ln>
          </p:spPr>
        </p:pic>
      </p:grpSp>
      <p:sp>
        <p:nvSpPr>
          <p:cNvPr id="16" name="AutoShape 16"/>
          <p:cNvSpPr/>
          <p:nvPr/>
        </p:nvSpPr>
        <p:spPr>
          <a:xfrm>
            <a:off x="2409190" y="675640"/>
            <a:ext cx="7620000" cy="762000"/>
          </a:xfrm>
          <a:prstGeom prst="rect">
            <a:avLst/>
          </a:prstGeom>
          <a:noFill/>
          <a:ln w="12700" cap="flat" cmpd="sng">
            <a:noFill/>
            <a:prstDash val="solid"/>
            <a:round/>
          </a:ln>
        </p:spPr>
        <p:txBody>
          <a:bodyPr vert="horz" wrap="square" lIns="88900" tIns="50800" rIns="88900" bIns="50800" rtlCol="0" anchor="ctr" anchorCtr="0"/>
          <a:lstStyle/>
          <a:p>
            <a:pPr marL="0" indent="0" algn="ctr">
              <a:lnSpc>
                <a:spcPct val="100000"/>
              </a:lnSpc>
              <a:defRPr/>
            </a:pPr>
            <a:r>
              <a:rPr lang="zh-CN" altLang="en-US" sz="4800" b="1" i="0" u="none" strike="noStrike">
                <a:solidFill>
                  <a:schemeClr val="accent2"/>
                </a:solidFill>
                <a:latin typeface="Noto Sans SC" panose="020B0200000000000000" charset="-122"/>
                <a:ea typeface="Noto Sans SC" panose="020B0200000000000000" charset="-122"/>
                <a:cs typeface="Noto Sans SC" panose="020B0200000000000000" charset="-122"/>
                <a:sym typeface="Noto Sans SC" panose="020B0200000000000000" charset="-122"/>
              </a:rPr>
              <a:t>核心单词</a:t>
            </a:r>
            <a:r>
              <a:rPr lang="en-US" sz="4800" b="1" i="0" u="none" strike="noStrike">
                <a:solidFill>
                  <a:schemeClr val="accent2"/>
                </a:solidFill>
                <a:latin typeface="Noto Sans SC" panose="020B0200000000000000" charset="-122"/>
                <a:ea typeface="Noto Sans SC" panose="020B0200000000000000" charset="-122"/>
                <a:cs typeface="Noto Sans SC" panose="020B0200000000000000" charset="-122"/>
                <a:sym typeface="Noto Sans SC" panose="020B0200000000000000" charset="-122"/>
              </a:rPr>
              <a:t>回顾</a:t>
            </a:r>
            <a:endParaRPr lang="en-US" sz="4800" b="1" i="0" u="none" strike="noStrike">
              <a:solidFill>
                <a:schemeClr val="accent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grpSp>
        <p:nvGrpSpPr>
          <p:cNvPr id="25" name="组合 24"/>
          <p:cNvGrpSpPr/>
          <p:nvPr/>
        </p:nvGrpSpPr>
        <p:grpSpPr>
          <a:xfrm>
            <a:off x="4572000" y="1661795"/>
            <a:ext cx="7540625" cy="3798570"/>
            <a:chOff x="7200" y="3400"/>
            <a:chExt cx="11875" cy="5982"/>
          </a:xfrm>
        </p:grpSpPr>
        <p:sp>
          <p:nvSpPr>
            <p:cNvPr id="8" name="AutoShape 8"/>
            <p:cNvSpPr/>
            <p:nvPr/>
          </p:nvSpPr>
          <p:spPr>
            <a:xfrm>
              <a:off x="7200" y="5882"/>
              <a:ext cx="320" cy="320"/>
            </a:xfrm>
            <a:prstGeom prst="ellipse">
              <a:avLst/>
            </a:prstGeom>
            <a:solidFill>
              <a:srgbClr val="ED7D31">
                <a:alpha val="100000"/>
              </a:srgbClr>
            </a:solidFill>
            <a:ln w="25400" cap="flat" cmpd="sng">
              <a:noFill/>
              <a:prstDash val="solid"/>
              <a:round/>
            </a:ln>
          </p:spPr>
          <p:txBody>
            <a:bodyPr vert="horz" wrap="square" lIns="0" tIns="0" rIns="0" bIns="0" rtlCol="0" anchor="ctr" anchorCtr="0"/>
            <a:lstStyle/>
            <a:p>
              <a:pPr algn="ctr">
                <a:defRPr/>
              </a:pPr>
              <a:endParaRPr b="1">
                <a:solidFill>
                  <a:schemeClr val="accent2">
                    <a:lumMod val="75000"/>
                  </a:schemeClr>
                </a:solidFill>
              </a:endParaRPr>
            </a:p>
          </p:txBody>
        </p:sp>
        <p:grpSp>
          <p:nvGrpSpPr>
            <p:cNvPr id="15" name="组合 14"/>
            <p:cNvGrpSpPr/>
            <p:nvPr/>
          </p:nvGrpSpPr>
          <p:grpSpPr>
            <a:xfrm>
              <a:off x="7200" y="3400"/>
              <a:ext cx="10400" cy="1999"/>
              <a:chOff x="7200" y="3400"/>
              <a:chExt cx="10400" cy="1999"/>
            </a:xfrm>
          </p:grpSpPr>
          <p:sp>
            <p:nvSpPr>
              <p:cNvPr id="7" name="AutoShape 7"/>
              <p:cNvSpPr/>
              <p:nvPr/>
            </p:nvSpPr>
            <p:spPr>
              <a:xfrm>
                <a:off x="7600" y="3400"/>
                <a:ext cx="10000" cy="1999"/>
              </a:xfrm>
              <a:prstGeom prst="rect">
                <a:avLst/>
              </a:prstGeom>
              <a:noFill/>
              <a:ln w="12700" cap="flat" cmpd="sng">
                <a:noFill/>
                <a:prstDash val="solid"/>
                <a:round/>
              </a:ln>
            </p:spPr>
            <p:txBody>
              <a:bodyPr vert="horz" wrap="square" lIns="127000" tIns="127000" rIns="127000" bIns="127000" rtlCol="0" anchor="t" anchorCtr="0"/>
              <a:lstStyle/>
              <a:p>
                <a:pPr marL="0" indent="0" algn="l">
                  <a:lnSpc>
                    <a:spcPct val="150000"/>
                  </a:lnSpc>
                  <a:defRPr/>
                </a:pPr>
                <a:r>
                  <a:rPr lang="en-US" sz="2400" b="1" i="0" u="none" strike="noStrike">
                    <a:solidFill>
                      <a:schemeClr val="accent2">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数字：</a:t>
                </a:r>
                <a:r>
                  <a:rPr lang="en-US" sz="24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one</a:t>
                </a:r>
                <a:r>
                  <a:rPr lang="zh-CN" altLang="en-US" sz="24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sz="24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two</a:t>
                </a:r>
                <a:r>
                  <a:rPr lang="zh-CN" altLang="en-US" sz="24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altLang="zh-CN" sz="24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three</a:t>
                </a:r>
                <a:r>
                  <a:rPr lang="zh-CN" altLang="en-US" sz="24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altLang="zh-CN" sz="24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four</a:t>
                </a:r>
                <a:r>
                  <a:rPr lang="zh-CN" altLang="en-US" sz="24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altLang="zh-CN" sz="24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five</a:t>
                </a:r>
                <a:endParaRPr lang="zh-CN" altLang="en-US" sz="24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50000"/>
                  </a:lnSpc>
                  <a:defRPr/>
                </a:pPr>
                <a:r>
                  <a:rPr lang="en-US" altLang="zh-CN" sz="24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              six</a:t>
                </a:r>
                <a:r>
                  <a:rPr lang="zh-CN" altLang="en-US" sz="24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altLang="zh-CN" sz="24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seven</a:t>
                </a:r>
                <a:r>
                  <a:rPr lang="zh-CN" altLang="en-US" sz="24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altLang="zh-CN" sz="24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eight</a:t>
                </a:r>
                <a:r>
                  <a:rPr lang="zh-CN" altLang="en-US" sz="24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altLang="zh-CN" sz="24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nine</a:t>
                </a:r>
                <a:r>
                  <a:rPr lang="zh-CN" altLang="en-US" sz="24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altLang="zh-CN" sz="24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ten</a:t>
                </a:r>
                <a:endParaRPr lang="en-US" sz="1200" b="1">
                  <a:solidFill>
                    <a:schemeClr val="tx1"/>
                  </a:solidFill>
                </a:endParaRPr>
              </a:p>
              <a:p>
                <a:pPr marL="0" indent="0" algn="l">
                  <a:lnSpc>
                    <a:spcPct val="150000"/>
                  </a:lnSpc>
                </a:pPr>
                <a:endParaRPr lang="en-US" sz="12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9" name="AutoShape 9"/>
              <p:cNvSpPr/>
              <p:nvPr/>
            </p:nvSpPr>
            <p:spPr>
              <a:xfrm>
                <a:off x="7200" y="3900"/>
                <a:ext cx="320" cy="320"/>
              </a:xfrm>
              <a:prstGeom prst="ellipse">
                <a:avLst/>
              </a:prstGeom>
              <a:solidFill>
                <a:srgbClr val="4472C4">
                  <a:alpha val="100000"/>
                </a:srgbClr>
              </a:solidFill>
              <a:ln w="25400" cap="flat" cmpd="sng">
                <a:noFill/>
                <a:prstDash val="solid"/>
                <a:round/>
              </a:ln>
            </p:spPr>
            <p:txBody>
              <a:bodyPr vert="horz" wrap="square" lIns="0" tIns="0" rIns="0" bIns="0" rtlCol="0" anchor="ctr" anchorCtr="0"/>
              <a:lstStyle/>
              <a:p>
                <a:pPr algn="ctr">
                  <a:defRPr/>
                </a:pPr>
                <a:endParaRPr b="1">
                  <a:solidFill>
                    <a:schemeClr val="accent2">
                      <a:lumMod val="75000"/>
                    </a:schemeClr>
                  </a:solidFill>
                </a:endParaRPr>
              </a:p>
            </p:txBody>
          </p:sp>
        </p:grpSp>
        <p:sp>
          <p:nvSpPr>
            <p:cNvPr id="18" name="文本框 17"/>
            <p:cNvSpPr txBox="1"/>
            <p:nvPr/>
          </p:nvSpPr>
          <p:spPr>
            <a:xfrm>
              <a:off x="7651" y="5435"/>
              <a:ext cx="9743" cy="2024"/>
            </a:xfrm>
            <a:prstGeom prst="rect">
              <a:avLst/>
            </a:prstGeom>
            <a:noFill/>
          </p:spPr>
          <p:txBody>
            <a:bodyPr wrap="square" rtlCol="0">
              <a:noAutofit/>
            </a:bodyPr>
            <a:p>
              <a:pPr marL="0" indent="0" algn="l">
                <a:lnSpc>
                  <a:spcPct val="150000"/>
                </a:lnSpc>
              </a:pPr>
              <a:r>
                <a:rPr lang="en-US" sz="2400" b="1">
                  <a:solidFill>
                    <a:schemeClr val="accent2">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颜色：</a:t>
              </a:r>
              <a:r>
                <a:rPr lang="en-US" sz="24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red</a:t>
              </a:r>
              <a:r>
                <a:rPr lang="zh-CN" altLang="en-US" sz="24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sz="24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yellow</a:t>
              </a:r>
              <a:r>
                <a:rPr lang="zh-CN" altLang="en-US" sz="24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altLang="zh-CN" sz="24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blue</a:t>
              </a:r>
              <a:r>
                <a:rPr lang="zh-CN" altLang="en-US" sz="24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altLang="zh-CN" sz="24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green</a:t>
              </a:r>
              <a:r>
                <a:rPr lang="zh-CN" altLang="en-US" sz="24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altLang="zh-CN" sz="24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pink                                                                         orange</a:t>
              </a:r>
              <a:r>
                <a:rPr lang="zh-CN" altLang="en-US" sz="24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altLang="zh-CN" sz="24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purple</a:t>
              </a:r>
              <a:r>
                <a:rPr lang="zh-CN" altLang="en-US" sz="24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altLang="zh-CN" sz="24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black</a:t>
              </a:r>
              <a:r>
                <a:rPr lang="zh-CN" altLang="en-US" sz="24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altLang="zh-CN" sz="24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white</a:t>
              </a:r>
              <a:r>
                <a:rPr lang="zh-CN" altLang="en-US" sz="24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altLang="zh-CN" sz="24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grey</a:t>
              </a:r>
              <a:endParaRPr lang="en-US" altLang="zh-CN" sz="24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9" name="文本框 18"/>
            <p:cNvSpPr txBox="1"/>
            <p:nvPr/>
          </p:nvSpPr>
          <p:spPr>
            <a:xfrm>
              <a:off x="7668" y="8366"/>
              <a:ext cx="11407" cy="1016"/>
            </a:xfrm>
            <a:prstGeom prst="rect">
              <a:avLst/>
            </a:prstGeom>
            <a:noFill/>
          </p:spPr>
          <p:txBody>
            <a:bodyPr wrap="square" rtlCol="0">
              <a:spAutoFit/>
            </a:bodyPr>
            <a:p>
              <a:pPr marL="0" indent="0" algn="l">
                <a:lnSpc>
                  <a:spcPct val="150000"/>
                </a:lnSpc>
              </a:pPr>
              <a:r>
                <a:rPr lang="en-US" sz="2400" b="1">
                  <a:solidFill>
                    <a:schemeClr val="accent2">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动物：</a:t>
              </a:r>
              <a:r>
                <a:rPr lang="en-US" sz="24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cat</a:t>
              </a:r>
              <a:r>
                <a:rPr lang="zh-CN" altLang="en-US" sz="24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sz="24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dog</a:t>
              </a:r>
              <a:r>
                <a:rPr lang="zh-CN" altLang="en-US" sz="24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altLang="zh-CN" sz="24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bird</a:t>
              </a:r>
              <a:r>
                <a:rPr lang="zh-CN" altLang="en-US" sz="24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altLang="zh-CN" sz="24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fish</a:t>
              </a:r>
              <a:r>
                <a:rPr lang="zh-CN" altLang="en-US" sz="24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altLang="zh-CN" sz="24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kitten</a:t>
              </a:r>
              <a:r>
                <a:rPr lang="zh-CN" altLang="en-US" sz="24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altLang="zh-CN" sz="24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pupp</a:t>
              </a:r>
              <a:r>
                <a:rPr lang="en-US" altLang="zh-CN" sz="24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y</a:t>
              </a:r>
              <a:endParaRPr lang="en-US" altLang="zh-CN" sz="24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2" name="文本框 21"/>
            <p:cNvSpPr txBox="1"/>
            <p:nvPr/>
          </p:nvSpPr>
          <p:spPr>
            <a:xfrm>
              <a:off x="7651" y="7495"/>
              <a:ext cx="8885" cy="885"/>
            </a:xfrm>
            <a:prstGeom prst="rect">
              <a:avLst/>
            </a:prstGeom>
            <a:noFill/>
          </p:spPr>
          <p:txBody>
            <a:bodyPr wrap="square" rtlCol="0">
              <a:noAutofit/>
            </a:bodyPr>
            <a:p>
              <a:r>
                <a:rPr lang="en-US" sz="2400" b="1">
                  <a:solidFill>
                    <a:schemeClr val="accent2">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食物：</a:t>
              </a:r>
              <a:r>
                <a:rPr lang="en-US" sz="24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apple</a:t>
              </a:r>
              <a:r>
                <a:rPr lang="zh-CN" altLang="en-US" sz="24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sz="24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banana</a:t>
              </a:r>
              <a:r>
                <a:rPr lang="zh-CN" altLang="en-US" sz="24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altLang="zh-CN" sz="24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rice</a:t>
              </a:r>
              <a:r>
                <a:rPr lang="zh-CN" altLang="en-US" sz="24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altLang="zh-CN" sz="24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egg</a:t>
              </a:r>
              <a:endParaRPr lang="en-US" sz="24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endParaRPr lang="en-US" altLang="en-US" sz="24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grpSp>
      <p:sp>
        <p:nvSpPr>
          <p:cNvPr id="27" name="AutoShape 8"/>
          <p:cNvSpPr/>
          <p:nvPr/>
        </p:nvSpPr>
        <p:spPr>
          <a:xfrm>
            <a:off x="4572000" y="4512945"/>
            <a:ext cx="203200" cy="203200"/>
          </a:xfrm>
          <a:prstGeom prst="ellipse">
            <a:avLst/>
          </a:prstGeom>
          <a:solidFill>
            <a:srgbClr val="00B050"/>
          </a:solidFill>
          <a:ln w="25400" cap="flat" cmpd="sng">
            <a:noFill/>
            <a:prstDash val="solid"/>
            <a:round/>
          </a:ln>
        </p:spPr>
        <p:txBody>
          <a:bodyPr vert="horz" wrap="square" lIns="0" tIns="0" rIns="0" bIns="0" rtlCol="0" anchor="ctr" anchorCtr="0"/>
          <a:lstStyle/>
          <a:p>
            <a:pPr algn="ctr">
              <a:defRPr/>
            </a:pPr>
            <a:endParaRPr b="1">
              <a:solidFill>
                <a:schemeClr val="accent2">
                  <a:lumMod val="75000"/>
                </a:schemeClr>
              </a:solidFill>
            </a:endParaRPr>
          </a:p>
        </p:txBody>
      </p:sp>
      <p:sp>
        <p:nvSpPr>
          <p:cNvPr id="28" name="AutoShape 8"/>
          <p:cNvSpPr/>
          <p:nvPr/>
        </p:nvSpPr>
        <p:spPr>
          <a:xfrm>
            <a:off x="4572000" y="5216525"/>
            <a:ext cx="203200" cy="203200"/>
          </a:xfrm>
          <a:prstGeom prst="ellipse">
            <a:avLst/>
          </a:prstGeom>
          <a:solidFill>
            <a:srgbClr val="FFC000"/>
          </a:solidFill>
          <a:ln w="25400" cap="flat" cmpd="sng">
            <a:noFill/>
            <a:prstDash val="solid"/>
            <a:round/>
          </a:ln>
        </p:spPr>
        <p:txBody>
          <a:bodyPr vert="horz" wrap="square" lIns="0" tIns="0" rIns="0" bIns="0" rtlCol="0" anchor="ctr" anchorCtr="0"/>
          <a:lstStyle/>
          <a:p>
            <a:pPr algn="ctr">
              <a:defRPr/>
            </a:pPr>
            <a:endParaRPr b="1">
              <a:solidFill>
                <a:schemeClr val="accent2">
                  <a:lumMod val="75000"/>
                </a:schemeClr>
              </a:solidFill>
            </a:endParaRPr>
          </a:p>
        </p:txBody>
      </p:sp>
      <p:pic>
        <p:nvPicPr>
          <p:cNvPr id="29" name="图片 28" descr="微信图片_20240504222129"/>
          <p:cNvPicPr>
            <a:picLocks noChangeAspect="1"/>
          </p:cNvPicPr>
          <p:nvPr/>
        </p:nvPicPr>
        <p:blipFill>
          <a:blip r:embed="rId4"/>
          <a:stretch>
            <a:fillRect/>
          </a:stretch>
        </p:blipFill>
        <p:spPr>
          <a:xfrm flipH="1">
            <a:off x="-121920" y="5518150"/>
            <a:ext cx="1793240" cy="1793240"/>
          </a:xfrm>
          <a:prstGeom prst="rect">
            <a:avLst/>
          </a:prstGeom>
        </p:spPr>
      </p:pic>
      <p:pic>
        <p:nvPicPr>
          <p:cNvPr id="30" name="图片 29" descr="微信图片_20240504222210"/>
          <p:cNvPicPr>
            <a:picLocks noChangeAspect="1"/>
          </p:cNvPicPr>
          <p:nvPr/>
        </p:nvPicPr>
        <p:blipFill>
          <a:blip r:embed="rId5"/>
          <a:stretch>
            <a:fillRect/>
          </a:stretch>
        </p:blipFill>
        <p:spPr>
          <a:xfrm>
            <a:off x="10532110" y="5469255"/>
            <a:ext cx="1819910" cy="179895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圆角矩形 5"/>
          <p:cNvSpPr/>
          <p:nvPr/>
        </p:nvSpPr>
        <p:spPr>
          <a:xfrm>
            <a:off x="382905" y="520700"/>
            <a:ext cx="11454765" cy="5984875"/>
          </a:xfrm>
          <a:prstGeom prst="roundRect">
            <a:avLst>
              <a:gd name="adj" fmla="val 15030"/>
            </a:avLst>
          </a:prstGeom>
          <a:solidFill>
            <a:schemeClr val="accent2">
              <a:lumMod val="20000"/>
              <a:lumOff val="80000"/>
            </a:schemeClr>
          </a:solidFill>
          <a:ln>
            <a:noFill/>
          </a:ln>
          <a:effectLst>
            <a:outerShdw blurRad="76200" dist="38100" dir="3600000" algn="tl" rotWithShape="0">
              <a:schemeClr val="bg1">
                <a:lumMod val="50000"/>
                <a:alpha val="4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16" name="图片 15" descr="微信图片_20240504222142"/>
          <p:cNvPicPr>
            <a:picLocks noChangeAspect="1"/>
          </p:cNvPicPr>
          <p:nvPr/>
        </p:nvPicPr>
        <p:blipFill>
          <a:blip r:embed="rId1"/>
          <a:srcRect l="4665" t="34259" r="45810" b="27574"/>
          <a:stretch>
            <a:fillRect/>
          </a:stretch>
        </p:blipFill>
        <p:spPr>
          <a:xfrm>
            <a:off x="-23495" y="-46990"/>
            <a:ext cx="1532890" cy="1574800"/>
          </a:xfrm>
          <a:prstGeom prst="rect">
            <a:avLst/>
          </a:prstGeom>
        </p:spPr>
      </p:pic>
      <p:pic>
        <p:nvPicPr>
          <p:cNvPr id="5" name="图片 4" descr="微信图片_20240504222143"/>
          <p:cNvPicPr>
            <a:picLocks noChangeAspect="1"/>
          </p:cNvPicPr>
          <p:nvPr/>
        </p:nvPicPr>
        <p:blipFill>
          <a:blip r:embed="rId2"/>
          <a:srcRect l="50068" t="35074" r="3184" b="25148"/>
          <a:stretch>
            <a:fillRect/>
          </a:stretch>
        </p:blipFill>
        <p:spPr>
          <a:xfrm>
            <a:off x="10193655" y="-46990"/>
            <a:ext cx="2063750" cy="2342515"/>
          </a:xfrm>
          <a:prstGeom prst="rect">
            <a:avLst/>
          </a:prstGeom>
        </p:spPr>
      </p:pic>
      <p:pic>
        <p:nvPicPr>
          <p:cNvPr id="21" name="Picture 21"/>
          <p:cNvPicPr>
            <a:picLocks noChangeAspect="1"/>
          </p:cNvPicPr>
          <p:nvPr>
            <p:custDataLst>
              <p:tags r:id="rId3"/>
            </p:custDataLst>
          </p:nvPr>
        </p:nvPicPr>
        <p:blipFill>
          <a:blip r:embed="rId4"/>
          <a:srcRect l="17269" t="13240" r="13453" b="17421"/>
          <a:stretch>
            <a:fillRect/>
          </a:stretch>
        </p:blipFill>
        <p:spPr>
          <a:xfrm>
            <a:off x="-23495" y="5135880"/>
            <a:ext cx="3123565" cy="1802130"/>
          </a:xfrm>
          <a:prstGeom prst="rect">
            <a:avLst/>
          </a:prstGeom>
          <a:noFill/>
          <a:ln w="25400" cap="flat" cmpd="sng">
            <a:noFill/>
            <a:prstDash val="solid"/>
            <a:round/>
          </a:ln>
        </p:spPr>
      </p:pic>
      <p:sp>
        <p:nvSpPr>
          <p:cNvPr id="2" name="文本框 1"/>
          <p:cNvSpPr txBox="1"/>
          <p:nvPr/>
        </p:nvSpPr>
        <p:spPr>
          <a:xfrm>
            <a:off x="2825750" y="1283335"/>
            <a:ext cx="8348980" cy="4660900"/>
          </a:xfrm>
          <a:prstGeom prst="rect">
            <a:avLst/>
          </a:prstGeom>
          <a:noFill/>
        </p:spPr>
        <p:txBody>
          <a:bodyPr wrap="square" rtlCol="0">
            <a:noAutofit/>
          </a:bodyPr>
          <a:p>
            <a:endParaRPr lang="en-US" altLang="en-US" sz="3200" b="1">
              <a:solidFill>
                <a:srgbClr val="1F2329"/>
              </a:solidFill>
              <a:latin typeface="Noto Sans SC" panose="020B0200000000000000" charset="-122"/>
              <a:ea typeface="Noto Sans SC" panose="020B0200000000000000" charset="-122"/>
              <a:cs typeface="微软雅黑" panose="020B0503020204020204" pitchFamily="34" charset="-122"/>
              <a:sym typeface="微软雅黑" panose="020B0503020204020204" pitchFamily="34" charset="-122"/>
            </a:endParaRPr>
          </a:p>
          <a:p>
            <a:r>
              <a:rPr lang="en-US" altLang="en-US" sz="3200" b="1">
                <a:solidFill>
                  <a:srgbClr val="1F2329"/>
                </a:solidFill>
                <a:latin typeface="Noto Sans SC" panose="020B0200000000000000" charset="-122"/>
                <a:ea typeface="Noto Sans SC" panose="020B0200000000000000" charset="-122"/>
                <a:cs typeface="微软雅黑" panose="020B0503020204020204" pitchFamily="34" charset="-122"/>
                <a:sym typeface="微软雅黑" panose="020B0503020204020204" pitchFamily="34" charset="-122"/>
              </a:rPr>
              <a:t>1.This is+ [number].  </a:t>
            </a:r>
            <a:r>
              <a:rPr lang="zh-CN" altLang="en-US" sz="3200" b="1">
                <a:solidFill>
                  <a:srgbClr val="1F2329"/>
                </a:solidFill>
                <a:latin typeface="Noto Sans SC" panose="020B0200000000000000" charset="-122"/>
                <a:ea typeface="Noto Sans SC" panose="020B0200000000000000" charset="-122"/>
                <a:cs typeface="微软雅黑" panose="020B0503020204020204" pitchFamily="34" charset="-122"/>
                <a:sym typeface="微软雅黑" panose="020B0503020204020204" pitchFamily="34" charset="-122"/>
              </a:rPr>
              <a:t>这是数字。</a:t>
            </a:r>
            <a:endParaRPr lang="zh-CN" altLang="en-US" sz="3200" b="1">
              <a:solidFill>
                <a:srgbClr val="1F2329"/>
              </a:solidFill>
              <a:latin typeface="Noto Sans SC" panose="020B0200000000000000" charset="-122"/>
              <a:ea typeface="Noto Sans SC" panose="020B0200000000000000" charset="-122"/>
              <a:cs typeface="微软雅黑" panose="020B0503020204020204" pitchFamily="34" charset="-122"/>
              <a:sym typeface="微软雅黑" panose="020B0503020204020204" pitchFamily="34" charset="-122"/>
            </a:endParaRPr>
          </a:p>
          <a:p>
            <a:endParaRPr lang="en-US" altLang="en-US" sz="3200" b="1">
              <a:solidFill>
                <a:srgbClr val="1F2329"/>
              </a:solidFill>
              <a:latin typeface="Noto Sans SC" panose="020B0200000000000000" charset="-122"/>
              <a:ea typeface="Noto Sans SC" panose="020B0200000000000000" charset="-122"/>
              <a:cs typeface="微软雅黑" panose="020B0503020204020204" pitchFamily="34" charset="-122"/>
              <a:sym typeface="微软雅黑" panose="020B0503020204020204" pitchFamily="34" charset="-122"/>
            </a:endParaRPr>
          </a:p>
          <a:p>
            <a:r>
              <a:rPr lang="en-US" sz="3200" b="1">
                <a:solidFill>
                  <a:srgbClr val="1F2329"/>
                </a:solidFill>
                <a:latin typeface="Noto Sans SC" panose="020B0200000000000000" charset="-122"/>
                <a:ea typeface="Noto Sans SC" panose="020B0200000000000000" charset="-122"/>
                <a:cs typeface="微软雅黑" panose="020B0503020204020204" pitchFamily="34" charset="-122"/>
                <a:sym typeface="微软雅黑" panose="020B0503020204020204" pitchFamily="34" charset="-122"/>
              </a:rPr>
              <a:t>2.It's + [Color].  </a:t>
            </a:r>
            <a:r>
              <a:rPr lang="zh-CN" altLang="en-US" sz="3200" b="1">
                <a:solidFill>
                  <a:srgbClr val="1F2329"/>
                </a:solidFill>
                <a:latin typeface="Noto Sans SC" panose="020B0200000000000000" charset="-122"/>
                <a:ea typeface="Noto Sans SC" panose="020B0200000000000000" charset="-122"/>
                <a:cs typeface="微软雅黑" panose="020B0503020204020204" pitchFamily="34" charset="-122"/>
                <a:sym typeface="微软雅黑" panose="020B0503020204020204" pitchFamily="34" charset="-122"/>
              </a:rPr>
              <a:t>这是颜色。</a:t>
            </a:r>
            <a:endParaRPr lang="zh-CN" altLang="en-US" sz="3200" b="1">
              <a:solidFill>
                <a:srgbClr val="1F2329"/>
              </a:solidFill>
              <a:latin typeface="Noto Sans SC" panose="020B0200000000000000" charset="-122"/>
              <a:ea typeface="Noto Sans SC" panose="020B0200000000000000" charset="-122"/>
              <a:cs typeface="微软雅黑" panose="020B0503020204020204" pitchFamily="34" charset="-122"/>
              <a:sym typeface="微软雅黑" panose="020B0503020204020204" pitchFamily="34" charset="-122"/>
            </a:endParaRPr>
          </a:p>
          <a:p>
            <a:endParaRPr lang="zh-CN" altLang="en-US" sz="3200" b="1">
              <a:solidFill>
                <a:srgbClr val="1F2329"/>
              </a:solidFill>
              <a:latin typeface="Noto Sans SC" panose="020B0200000000000000" charset="-122"/>
              <a:ea typeface="Noto Sans SC" panose="020B0200000000000000" charset="-122"/>
              <a:cs typeface="微软雅黑" panose="020B0503020204020204" pitchFamily="34" charset="-122"/>
              <a:sym typeface="微软雅黑" panose="020B0503020204020204" pitchFamily="34" charset="-122"/>
            </a:endParaRPr>
          </a:p>
          <a:p>
            <a:r>
              <a:rPr lang="en-US" sz="3200" b="1" dirty="0" err="1">
                <a:solidFill>
                  <a:schemeClr val="tx1"/>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rPr>
              <a:t>3.I</a:t>
            </a:r>
            <a:r>
              <a:rPr lang="en-US" sz="3200" b="1" dirty="0">
                <a:solidFill>
                  <a:schemeClr val="tx1"/>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rPr>
              <a:t> like + [</a:t>
            </a:r>
            <a:r>
              <a:rPr lang="en-US" sz="3200" b="1" dirty="0" err="1">
                <a:solidFill>
                  <a:schemeClr val="tx1"/>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rPr>
              <a:t>动物</a:t>
            </a:r>
            <a:r>
              <a:rPr lang="en-US" sz="3200" b="1" dirty="0">
                <a:solidFill>
                  <a:schemeClr val="tx1"/>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rPr>
              <a:t> / </a:t>
            </a:r>
            <a:r>
              <a:rPr lang="en-US" sz="3200" b="1" dirty="0" err="1">
                <a:solidFill>
                  <a:schemeClr val="tx1"/>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rPr>
              <a:t>食物</a:t>
            </a:r>
            <a:r>
              <a:rPr lang="en-US" sz="3200" b="1" dirty="0">
                <a:solidFill>
                  <a:schemeClr val="tx1"/>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rPr>
              <a:t>].  </a:t>
            </a:r>
            <a:r>
              <a:rPr lang="zh-CN" altLang="en-US" sz="3200" b="1" dirty="0">
                <a:solidFill>
                  <a:schemeClr val="tx1"/>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rPr>
              <a:t>我喜欢</a:t>
            </a:r>
            <a:r>
              <a:rPr lang="en-US" altLang="zh-CN" sz="3200" b="1" dirty="0">
                <a:solidFill>
                  <a:schemeClr val="tx1"/>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rPr>
              <a:t>...</a:t>
            </a:r>
            <a:endParaRPr lang="en-US" altLang="zh-CN" sz="3200" b="1" dirty="0">
              <a:solidFill>
                <a:schemeClr val="tx1"/>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endParaRPr>
          </a:p>
          <a:p>
            <a:endParaRPr lang="en-US" altLang="zh-CN" sz="3200" b="1" dirty="0">
              <a:solidFill>
                <a:schemeClr val="tx1"/>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endParaRPr>
          </a:p>
          <a:p>
            <a:r>
              <a:rPr lang="en-US" altLang="zh-CN" sz="3200" b="1" dirty="0">
                <a:solidFill>
                  <a:schemeClr val="tx1"/>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rPr>
              <a:t>4.</a:t>
            </a:r>
            <a:r>
              <a:rPr lang="en-US" sz="3200" b="1">
                <a:solidFill>
                  <a:schemeClr val="tx1"/>
                </a:solidFill>
                <a:latin typeface="Noto Sans SC" panose="020B0200000000000000" charset="-122"/>
                <a:ea typeface="Noto Sans SC" panose="020B0200000000000000" charset="-122"/>
                <a:cs typeface="微软雅黑" panose="020B0503020204020204" pitchFamily="34" charset="-122"/>
                <a:sym typeface="微软雅黑" panose="020B0503020204020204" pitchFamily="34" charset="-122"/>
              </a:rPr>
              <a:t>Who is it?     ——</a:t>
            </a:r>
            <a:r>
              <a:rPr lang="en-US" sz="3200" b="1">
                <a:solidFill>
                  <a:srgbClr val="1F2329"/>
                </a:solidFill>
                <a:latin typeface="Noto Sans SC" panose="020B0200000000000000" charset="-122"/>
                <a:ea typeface="Noto Sans SC" panose="020B0200000000000000" charset="-122"/>
                <a:cs typeface="微软雅黑" panose="020B0503020204020204" pitchFamily="34" charset="-122"/>
                <a:sym typeface="微软雅黑" panose="020B0503020204020204" pitchFamily="34" charset="-122"/>
              </a:rPr>
              <a:t>Cat! / Dog!</a:t>
            </a:r>
            <a:endParaRPr lang="en-US" sz="3200" b="1">
              <a:solidFill>
                <a:schemeClr val="tx1"/>
              </a:solidFill>
              <a:latin typeface="Noto Sans SC" panose="020B0200000000000000" charset="-122"/>
              <a:ea typeface="Noto Sans SC" panose="020B0200000000000000" charset="-122"/>
              <a:cs typeface="微软雅黑" panose="020B0503020204020204" pitchFamily="34" charset="-122"/>
              <a:sym typeface="微软雅黑" panose="020B0503020204020204" pitchFamily="34" charset="-122"/>
            </a:endParaRPr>
          </a:p>
          <a:p>
            <a:r>
              <a:rPr lang="en-US" altLang="zh-CN" sz="3200" b="1" dirty="0">
                <a:solidFill>
                  <a:schemeClr val="tx1"/>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rPr>
              <a:t>   </a:t>
            </a:r>
            <a:r>
              <a:rPr lang="en-US" sz="3200" b="1">
                <a:solidFill>
                  <a:schemeClr val="tx1"/>
                </a:solidFill>
                <a:latin typeface="Noto Sans SC" panose="020B0200000000000000" charset="-122"/>
                <a:ea typeface="Noto Sans SC" panose="020B0200000000000000" charset="-122"/>
                <a:cs typeface="微软雅黑" panose="020B0503020204020204" pitchFamily="34" charset="-122"/>
                <a:sym typeface="微软雅黑" panose="020B0503020204020204" pitchFamily="34" charset="-122"/>
              </a:rPr>
              <a:t>What color is it?     ——</a:t>
            </a:r>
            <a:r>
              <a:rPr lang="en-US" sz="3200" b="1">
                <a:solidFill>
                  <a:srgbClr val="1F2329"/>
                </a:solidFill>
                <a:latin typeface="Noto Sans SC" panose="020B0200000000000000" charset="-122"/>
                <a:ea typeface="Noto Sans SC" panose="020B0200000000000000" charset="-122"/>
                <a:cs typeface="微软雅黑" panose="020B0503020204020204" pitchFamily="34" charset="-122"/>
                <a:sym typeface="微软雅黑" panose="020B0503020204020204" pitchFamily="34" charset="-122"/>
              </a:rPr>
              <a:t>Red! / Blue!</a:t>
            </a:r>
            <a:endParaRPr lang="en-US" sz="3200" b="1" i="0" u="none" strike="noStrike">
              <a:solidFill>
                <a:srgbClr val="1F2329"/>
              </a:solidFill>
              <a:latin typeface="Noto Sans SC" panose="020B0200000000000000" charset="-122"/>
              <a:ea typeface="Noto Sans SC" panose="020B0200000000000000" charset="-122"/>
              <a:cs typeface="微软雅黑" panose="020B0503020204020204" pitchFamily="34" charset="-122"/>
              <a:sym typeface="微软雅黑" panose="020B0503020204020204" pitchFamily="34" charset="-122"/>
            </a:endParaRPr>
          </a:p>
          <a:p>
            <a:endParaRPr lang="en-US" sz="3200" b="1">
              <a:solidFill>
                <a:schemeClr val="tx1"/>
              </a:solidFill>
            </a:endParaRPr>
          </a:p>
          <a:p>
            <a:endParaRPr lang="en-US" altLang="zh-CN" sz="3200" b="1" dirty="0">
              <a:solidFill>
                <a:schemeClr val="tx1"/>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endParaRPr>
          </a:p>
        </p:txBody>
      </p:sp>
      <p:sp>
        <p:nvSpPr>
          <p:cNvPr id="7" name="AutoShape 16"/>
          <p:cNvSpPr/>
          <p:nvPr/>
        </p:nvSpPr>
        <p:spPr>
          <a:xfrm>
            <a:off x="2409190" y="675640"/>
            <a:ext cx="7620000" cy="762000"/>
          </a:xfrm>
          <a:prstGeom prst="rect">
            <a:avLst/>
          </a:prstGeom>
          <a:noFill/>
          <a:ln w="12700" cap="flat" cmpd="sng">
            <a:noFill/>
            <a:prstDash val="solid"/>
            <a:round/>
          </a:ln>
        </p:spPr>
        <p:txBody>
          <a:bodyPr vert="horz" wrap="square" lIns="88900" tIns="50800" rIns="88900" bIns="50800" rtlCol="0" anchor="ctr" anchorCtr="0"/>
          <a:lstStyle/>
          <a:p>
            <a:pPr marL="0" indent="0" algn="ctr">
              <a:lnSpc>
                <a:spcPct val="100000"/>
              </a:lnSpc>
              <a:defRPr/>
            </a:pPr>
            <a:r>
              <a:rPr lang="zh-CN" altLang="en-US" sz="4800" b="1" i="0" u="none" strike="noStrike">
                <a:solidFill>
                  <a:schemeClr val="accent2"/>
                </a:solidFill>
                <a:latin typeface="Noto Sans SC" panose="020B0200000000000000" charset="-122"/>
                <a:ea typeface="Noto Sans SC" panose="020B0200000000000000" charset="-122"/>
                <a:cs typeface="Noto Sans SC" panose="020B0200000000000000" charset="-122"/>
                <a:sym typeface="Noto Sans SC" panose="020B0200000000000000" charset="-122"/>
              </a:rPr>
              <a:t>核心句型</a:t>
            </a:r>
            <a:r>
              <a:rPr lang="en-US" sz="4800" b="1" i="0" u="none" strike="noStrike">
                <a:solidFill>
                  <a:schemeClr val="accent2"/>
                </a:solidFill>
                <a:latin typeface="Noto Sans SC" panose="020B0200000000000000" charset="-122"/>
                <a:ea typeface="Noto Sans SC" panose="020B0200000000000000" charset="-122"/>
                <a:cs typeface="Noto Sans SC" panose="020B0200000000000000" charset="-122"/>
                <a:sym typeface="Noto Sans SC" panose="020B0200000000000000" charset="-122"/>
              </a:rPr>
              <a:t>回顾</a:t>
            </a:r>
            <a:endParaRPr lang="en-US" sz="4800" b="1" i="0" u="none" strike="noStrike">
              <a:solidFill>
                <a:schemeClr val="accent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pic>
        <p:nvPicPr>
          <p:cNvPr id="3" name="Picture 6"/>
          <p:cNvPicPr>
            <a:picLocks noChangeAspect="1"/>
          </p:cNvPicPr>
          <p:nvPr/>
        </p:nvPicPr>
        <p:blipFill>
          <a:blip r:embed="rId5"/>
          <a:srcRect/>
          <a:stretch>
            <a:fillRect/>
          </a:stretch>
        </p:blipFill>
        <p:spPr>
          <a:xfrm>
            <a:off x="10528300" y="5422900"/>
            <a:ext cx="1816100" cy="1803400"/>
          </a:xfrm>
          <a:prstGeom prst="rect">
            <a:avLst/>
          </a:prstGeom>
          <a:noFill/>
          <a:ln w="25400" cap="flat" cmpd="sng">
            <a:noFill/>
            <a:prstDash val="solid"/>
            <a:round/>
          </a:ln>
        </p:spPr>
      </p:pic>
    </p:spTree>
    <p:custDataLst>
      <p:tags r:id="rId6"/>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圆角矩形 5"/>
          <p:cNvSpPr/>
          <p:nvPr/>
        </p:nvSpPr>
        <p:spPr>
          <a:xfrm>
            <a:off x="382905" y="520700"/>
            <a:ext cx="11454765" cy="5984875"/>
          </a:xfrm>
          <a:prstGeom prst="roundRect">
            <a:avLst>
              <a:gd name="adj" fmla="val 15030"/>
            </a:avLst>
          </a:prstGeom>
          <a:solidFill>
            <a:schemeClr val="accent2">
              <a:lumMod val="20000"/>
              <a:lumOff val="80000"/>
            </a:schemeClr>
          </a:solidFill>
          <a:ln>
            <a:noFill/>
          </a:ln>
          <a:effectLst>
            <a:outerShdw blurRad="76200" dist="38100" dir="3600000" algn="tl" rotWithShape="0">
              <a:schemeClr val="bg1">
                <a:lumMod val="50000"/>
                <a:alpha val="4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16" name="图片 15" descr="微信图片_20240504222142"/>
          <p:cNvPicPr>
            <a:picLocks noChangeAspect="1"/>
          </p:cNvPicPr>
          <p:nvPr/>
        </p:nvPicPr>
        <p:blipFill>
          <a:blip r:embed="rId1"/>
          <a:srcRect l="4665" t="34259" r="45810" b="27574"/>
          <a:stretch>
            <a:fillRect/>
          </a:stretch>
        </p:blipFill>
        <p:spPr>
          <a:xfrm>
            <a:off x="-23495" y="-46990"/>
            <a:ext cx="1532890" cy="1574800"/>
          </a:xfrm>
          <a:prstGeom prst="rect">
            <a:avLst/>
          </a:prstGeom>
        </p:spPr>
      </p:pic>
      <p:pic>
        <p:nvPicPr>
          <p:cNvPr id="5" name="图片 4" descr="微信图片_20240504222143"/>
          <p:cNvPicPr>
            <a:picLocks noChangeAspect="1"/>
          </p:cNvPicPr>
          <p:nvPr/>
        </p:nvPicPr>
        <p:blipFill>
          <a:blip r:embed="rId2"/>
          <a:srcRect l="50068" t="35074" r="3184" b="25148"/>
          <a:stretch>
            <a:fillRect/>
          </a:stretch>
        </p:blipFill>
        <p:spPr>
          <a:xfrm>
            <a:off x="10193655" y="-46990"/>
            <a:ext cx="2063750" cy="2342515"/>
          </a:xfrm>
          <a:prstGeom prst="rect">
            <a:avLst/>
          </a:prstGeom>
        </p:spPr>
      </p:pic>
      <p:pic>
        <p:nvPicPr>
          <p:cNvPr id="21" name="Picture 21"/>
          <p:cNvPicPr>
            <a:picLocks noChangeAspect="1"/>
          </p:cNvPicPr>
          <p:nvPr>
            <p:custDataLst>
              <p:tags r:id="rId3"/>
            </p:custDataLst>
          </p:nvPr>
        </p:nvPicPr>
        <p:blipFill>
          <a:blip r:embed="rId4"/>
          <a:srcRect l="17269" t="13240" r="13453" b="17421"/>
          <a:stretch>
            <a:fillRect/>
          </a:stretch>
        </p:blipFill>
        <p:spPr>
          <a:xfrm>
            <a:off x="-23495" y="5368925"/>
            <a:ext cx="2719070" cy="1569085"/>
          </a:xfrm>
          <a:prstGeom prst="rect">
            <a:avLst/>
          </a:prstGeom>
          <a:noFill/>
          <a:ln w="25400" cap="flat" cmpd="sng">
            <a:noFill/>
            <a:prstDash val="solid"/>
            <a:round/>
          </a:ln>
        </p:spPr>
      </p:pic>
      <p:sp>
        <p:nvSpPr>
          <p:cNvPr id="2" name="文本框 1"/>
          <p:cNvSpPr txBox="1"/>
          <p:nvPr/>
        </p:nvSpPr>
        <p:spPr>
          <a:xfrm>
            <a:off x="2484755" y="1437640"/>
            <a:ext cx="7997825" cy="7970520"/>
          </a:xfrm>
          <a:prstGeom prst="rect">
            <a:avLst/>
          </a:prstGeom>
          <a:noFill/>
        </p:spPr>
        <p:txBody>
          <a:bodyPr wrap="square" rtlCol="0">
            <a:spAutoFit/>
          </a:bodyPr>
          <a:p>
            <a:endParaRPr lang="en-US" altLang="en-US" sz="3200" b="1">
              <a:solidFill>
                <a:srgbClr val="1F2329"/>
              </a:solidFill>
              <a:latin typeface="Noto Sans SC" panose="020B0200000000000000" charset="-122"/>
              <a:ea typeface="Noto Sans SC" panose="020B0200000000000000" charset="-122"/>
              <a:cs typeface="微软雅黑" panose="020B0503020204020204" pitchFamily="34" charset="-122"/>
              <a:sym typeface="微软雅黑" panose="020B0503020204020204" pitchFamily="34" charset="-122"/>
            </a:endParaRPr>
          </a:p>
          <a:p>
            <a:r>
              <a:rPr lang="en-US" altLang="en-US" sz="3200" b="1">
                <a:solidFill>
                  <a:srgbClr val="1F2329"/>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rPr>
              <a:t>1.26</a:t>
            </a:r>
            <a:r>
              <a:rPr lang="zh-CN" altLang="en-US" sz="3200" b="1">
                <a:solidFill>
                  <a:srgbClr val="1F2329"/>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rPr>
              <a:t>个英文字母：</a:t>
            </a:r>
            <a:r>
              <a:rPr lang="en-US" altLang="zh-CN" sz="3200" b="1">
                <a:solidFill>
                  <a:srgbClr val="1F2329"/>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rPr>
              <a:t>A</a:t>
            </a:r>
            <a:r>
              <a:rPr lang="zh-CN" altLang="en-US" sz="3200" b="1">
                <a:solidFill>
                  <a:srgbClr val="1F2329"/>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rPr>
              <a:t>，</a:t>
            </a:r>
            <a:r>
              <a:rPr lang="en-US" altLang="zh-CN" sz="3200" b="1">
                <a:solidFill>
                  <a:srgbClr val="1F2329"/>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rPr>
              <a:t>B</a:t>
            </a:r>
            <a:r>
              <a:rPr lang="zh-CN" altLang="en-US" sz="3200" b="1">
                <a:solidFill>
                  <a:srgbClr val="1F2329"/>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rPr>
              <a:t>，</a:t>
            </a:r>
            <a:r>
              <a:rPr lang="en-US" altLang="zh-CN" sz="3200" b="1">
                <a:solidFill>
                  <a:srgbClr val="1F2329"/>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rPr>
              <a:t>C</a:t>
            </a:r>
            <a:r>
              <a:rPr lang="zh-CN" altLang="en-US" sz="3200" b="1">
                <a:solidFill>
                  <a:srgbClr val="1F2329"/>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rPr>
              <a:t>，</a:t>
            </a:r>
            <a:r>
              <a:rPr lang="en-US" altLang="zh-CN" sz="3200" b="1">
                <a:solidFill>
                  <a:srgbClr val="1F2329"/>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rPr>
              <a:t>D</a:t>
            </a:r>
            <a:r>
              <a:rPr lang="zh-CN" altLang="en-US" sz="3200" b="1">
                <a:solidFill>
                  <a:srgbClr val="1F2329"/>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rPr>
              <a:t>，</a:t>
            </a:r>
            <a:r>
              <a:rPr lang="en-US" altLang="zh-CN" sz="3200" b="1">
                <a:solidFill>
                  <a:srgbClr val="1F2329"/>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rPr>
              <a:t>E...</a:t>
            </a:r>
            <a:endParaRPr lang="en-US" altLang="zh-CN" sz="3200" b="1">
              <a:solidFill>
                <a:srgbClr val="1F2329"/>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endParaRPr>
          </a:p>
          <a:p>
            <a:endParaRPr lang="en-US" altLang="en-US" sz="3200" b="1">
              <a:solidFill>
                <a:srgbClr val="1F2329"/>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endParaRPr>
          </a:p>
          <a:p>
            <a:r>
              <a:rPr lang="en-US" sz="3200" b="1">
                <a:solidFill>
                  <a:srgbClr val="1F2329"/>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rPr>
              <a:t>2.ABC</a:t>
            </a:r>
            <a:r>
              <a:rPr lang="zh-CN" altLang="en-US" sz="3200" b="1">
                <a:solidFill>
                  <a:srgbClr val="1F2329"/>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rPr>
              <a:t>字母歌</a:t>
            </a:r>
            <a:endParaRPr lang="zh-CN" altLang="en-US" sz="3200" b="1">
              <a:solidFill>
                <a:srgbClr val="1F2329"/>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endParaRPr>
          </a:p>
          <a:p>
            <a:endParaRPr lang="zh-CN" altLang="en-US" sz="3200" b="1">
              <a:solidFill>
                <a:srgbClr val="1F2329"/>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endParaRPr>
          </a:p>
          <a:p>
            <a:r>
              <a:rPr lang="en-US" altLang="zh-CN" sz="3200" b="1">
                <a:solidFill>
                  <a:srgbClr val="1F2329"/>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rPr>
              <a:t>3.</a:t>
            </a:r>
            <a:r>
              <a:rPr lang="zh-CN" altLang="en-US" sz="3200" b="1">
                <a:solidFill>
                  <a:srgbClr val="1F2329"/>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rPr>
              <a:t>基础音标：</a:t>
            </a:r>
            <a:r>
              <a:rPr lang="en-US" sz="3200" b="1">
                <a:solidFill>
                  <a:schemeClr val="tx1"/>
                </a:solidFill>
                <a:latin typeface="Noto Sans SC" panose="020B0200000000000000" charset="-122"/>
                <a:ea typeface="Noto Sans SC" panose="020B0200000000000000" charset="-122"/>
                <a:cs typeface="Noto Sans SC" panose="020B0200000000000000" charset="-122"/>
                <a:sym typeface="Arial" panose="020B0604020202020204"/>
              </a:rPr>
              <a:t>/æ/ /iː/ /ɒ/ /p/ /b/ /t/</a:t>
            </a:r>
            <a:endParaRPr lang="en-US" sz="3200" b="1">
              <a:solidFill>
                <a:schemeClr val="tx1"/>
              </a:solidFill>
              <a:latin typeface="Noto Sans SC" panose="020B0200000000000000" charset="-122"/>
              <a:ea typeface="Noto Sans SC" panose="020B0200000000000000" charset="-122"/>
              <a:cs typeface="Noto Sans SC" panose="020B0200000000000000" charset="-122"/>
              <a:sym typeface="Arial" panose="020B0604020202020204"/>
            </a:endParaRPr>
          </a:p>
          <a:p>
            <a:pPr marL="0" indent="0" algn="l">
              <a:lnSpc>
                <a:spcPct val="100000"/>
              </a:lnSpc>
              <a:defRPr/>
            </a:pPr>
            <a:r>
              <a:rPr lang="zh-CN" altLang="en-US" sz="3200" b="1">
                <a:solidFill>
                  <a:schemeClr val="tx1"/>
                </a:solidFill>
                <a:latin typeface="Noto Sans SC" panose="020B0200000000000000" charset="-122"/>
                <a:ea typeface="Noto Sans SC" panose="020B0200000000000000" charset="-122"/>
                <a:cs typeface="Noto Sans SC" panose="020B0200000000000000" charset="-122"/>
                <a:sym typeface="Arial" panose="020B0604020202020204"/>
              </a:rPr>
              <a:t>拓展：</a:t>
            </a:r>
            <a:r>
              <a:rPr lang="en-US" altLang="zh-CN" sz="3200" b="1">
                <a:solidFill>
                  <a:schemeClr val="tx1"/>
                </a:solidFill>
                <a:latin typeface="Noto Sans SC" panose="020B0200000000000000" charset="-122"/>
                <a:ea typeface="Noto Sans SC" panose="020B0200000000000000" charset="-122"/>
                <a:cs typeface="Noto Sans SC" panose="020B0200000000000000" charset="-122"/>
                <a:sym typeface="华文琥珀" panose="02010800040101010101" charset="-122"/>
              </a:rPr>
              <a:t>S vs Z  V vs W Th</a:t>
            </a:r>
            <a:r>
              <a:rPr lang="en-US" sz="32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/θ/ vs Th /ð/</a:t>
            </a:r>
            <a:endParaRPr lang="en-US" sz="32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0000"/>
              </a:lnSpc>
              <a:defRPr/>
            </a:pPr>
            <a:endParaRPr lang="en-US" altLang="zh-CN" sz="32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0000"/>
              </a:lnSpc>
              <a:defRPr/>
            </a:pPr>
            <a:r>
              <a:rPr lang="en-US" sz="32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4.</a:t>
            </a:r>
            <a:r>
              <a:rPr lang="zh-CN" altLang="en-US" sz="32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情景表达：</a:t>
            </a:r>
            <a:r>
              <a:rPr lang="en-US" sz="3200" dirty="0">
                <a:solidFill>
                  <a:srgbClr val="1F2329"/>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rPr>
              <a:t>《Big Big World》</a:t>
            </a:r>
            <a:endParaRPr lang="en-US" sz="3200" b="0" i="0" u="none" strike="noStrike" dirty="0">
              <a:solidFill>
                <a:srgbClr val="1F2329"/>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endParaRPr>
          </a:p>
          <a:p>
            <a:pPr marL="0" indent="0" algn="l">
              <a:lnSpc>
                <a:spcPct val="100000"/>
              </a:lnSpc>
              <a:defRPr/>
            </a:pPr>
            <a:r>
              <a:rPr lang="en-US" altLang="zh-CN" sz="3200" b="1">
                <a:solidFill>
                  <a:schemeClr val="tx1"/>
                </a:solidFill>
                <a:latin typeface="Noto Sans SC" panose="020B0200000000000000" charset="-122"/>
                <a:ea typeface="Noto Sans SC" panose="020B0200000000000000" charset="-122"/>
                <a:cs typeface="华文琥珀" panose="02010800040101010101" charset="-122"/>
                <a:sym typeface="华文琥珀" panose="02010800040101010101" charset="-122"/>
              </a:rPr>
              <a:t> </a:t>
            </a:r>
            <a:endParaRPr lang="en-US" sz="3200">
              <a:solidFill>
                <a:schemeClr val="tx1"/>
              </a:solidFill>
            </a:endParaRPr>
          </a:p>
          <a:p>
            <a:endParaRPr lang="en-US" sz="3200">
              <a:solidFill>
                <a:schemeClr val="tx1"/>
              </a:solidFill>
            </a:endParaRPr>
          </a:p>
          <a:p>
            <a:endParaRPr lang="en-US" sz="3200"/>
          </a:p>
          <a:p>
            <a:endParaRPr lang="en-US" sz="3200"/>
          </a:p>
          <a:p>
            <a:endParaRPr lang="en-US" sz="3200"/>
          </a:p>
          <a:p>
            <a:endParaRPr lang="en-US" altLang="zh-CN" sz="3200" b="1">
              <a:solidFill>
                <a:srgbClr val="1F2329"/>
              </a:solidFill>
              <a:latin typeface="Noto Sans SC" panose="020B0200000000000000" charset="-122"/>
              <a:ea typeface="Noto Sans SC" panose="020B0200000000000000" charset="-122"/>
              <a:cs typeface="微软雅黑" panose="020B0503020204020204" pitchFamily="34" charset="-122"/>
              <a:sym typeface="微软雅黑" panose="020B0503020204020204" pitchFamily="34" charset="-122"/>
            </a:endParaRPr>
          </a:p>
          <a:p>
            <a:endParaRPr lang="en-US" altLang="zh-CN" sz="3200" b="1">
              <a:solidFill>
                <a:srgbClr val="1F2329"/>
              </a:solidFill>
              <a:latin typeface="Noto Sans SC" panose="020B0200000000000000" charset="-122"/>
              <a:ea typeface="Noto Sans SC" panose="020B0200000000000000" charset="-122"/>
              <a:cs typeface="微软雅黑" panose="020B0503020204020204" pitchFamily="34" charset="-122"/>
              <a:sym typeface="微软雅黑" panose="020B0503020204020204" pitchFamily="34" charset="-122"/>
            </a:endParaRPr>
          </a:p>
        </p:txBody>
      </p:sp>
      <p:sp>
        <p:nvSpPr>
          <p:cNvPr id="7" name="AutoShape 16"/>
          <p:cNvSpPr/>
          <p:nvPr/>
        </p:nvSpPr>
        <p:spPr>
          <a:xfrm>
            <a:off x="2409190" y="675640"/>
            <a:ext cx="7620000" cy="762000"/>
          </a:xfrm>
          <a:prstGeom prst="rect">
            <a:avLst/>
          </a:prstGeom>
          <a:noFill/>
          <a:ln w="12700" cap="flat" cmpd="sng">
            <a:noFill/>
            <a:prstDash val="solid"/>
            <a:round/>
          </a:ln>
        </p:spPr>
        <p:txBody>
          <a:bodyPr vert="horz" wrap="square" lIns="88900" tIns="50800" rIns="88900" bIns="50800" rtlCol="0" anchor="ctr" anchorCtr="0"/>
          <a:lstStyle/>
          <a:p>
            <a:pPr marL="0" indent="0" algn="ctr">
              <a:lnSpc>
                <a:spcPct val="100000"/>
              </a:lnSpc>
              <a:defRPr/>
            </a:pPr>
            <a:r>
              <a:rPr lang="zh-CN" altLang="en-US" sz="4800" b="1" i="0" u="none" strike="noStrike">
                <a:solidFill>
                  <a:schemeClr val="accent2"/>
                </a:solidFill>
                <a:latin typeface="Noto Sans SC" panose="020B0200000000000000" charset="-122"/>
                <a:ea typeface="Noto Sans SC" panose="020B0200000000000000" charset="-122"/>
                <a:cs typeface="Noto Sans SC" panose="020B0200000000000000" charset="-122"/>
                <a:sym typeface="Noto Sans SC" panose="020B0200000000000000" charset="-122"/>
              </a:rPr>
              <a:t>核心知识</a:t>
            </a:r>
            <a:r>
              <a:rPr lang="en-US" sz="4800" b="1" i="0" u="none" strike="noStrike">
                <a:solidFill>
                  <a:schemeClr val="accent2"/>
                </a:solidFill>
                <a:latin typeface="Noto Sans SC" panose="020B0200000000000000" charset="-122"/>
                <a:ea typeface="Noto Sans SC" panose="020B0200000000000000" charset="-122"/>
                <a:cs typeface="Noto Sans SC" panose="020B0200000000000000" charset="-122"/>
                <a:sym typeface="Noto Sans SC" panose="020B0200000000000000" charset="-122"/>
              </a:rPr>
              <a:t>回顾</a:t>
            </a:r>
            <a:endParaRPr lang="en-US" sz="4800" b="1" i="0" u="none" strike="noStrike">
              <a:solidFill>
                <a:schemeClr val="accent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pic>
        <p:nvPicPr>
          <p:cNvPr id="3" name="Picture 6"/>
          <p:cNvPicPr>
            <a:picLocks noChangeAspect="1"/>
          </p:cNvPicPr>
          <p:nvPr/>
        </p:nvPicPr>
        <p:blipFill>
          <a:blip r:embed="rId5"/>
          <a:srcRect/>
          <a:stretch>
            <a:fillRect/>
          </a:stretch>
        </p:blipFill>
        <p:spPr>
          <a:xfrm>
            <a:off x="10528300" y="5422900"/>
            <a:ext cx="1816100" cy="1803400"/>
          </a:xfrm>
          <a:prstGeom prst="rect">
            <a:avLst/>
          </a:prstGeom>
          <a:noFill/>
          <a:ln w="25400" cap="flat" cmpd="sng">
            <a:noFill/>
            <a:prstDash val="solid"/>
            <a:round/>
          </a:ln>
        </p:spPr>
      </p:pic>
    </p:spTree>
    <p:custDataLst>
      <p:tags r:id="rId6"/>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4"/>
          <p:cNvSpPr/>
          <p:nvPr/>
        </p:nvSpPr>
        <p:spPr>
          <a:xfrm>
            <a:off x="-114935" y="-15875"/>
            <a:ext cx="8642985" cy="6904355"/>
          </a:xfrm>
          <a:custGeom>
            <a:avLst/>
            <a:gdLst>
              <a:gd name="connsiteX0" fmla="*/ 113 w 13611"/>
              <a:gd name="connsiteY0" fmla="*/ 35 h 10873"/>
              <a:gd name="connsiteX1" fmla="*/ 6111 w 13611"/>
              <a:gd name="connsiteY1" fmla="*/ 0 h 10873"/>
              <a:gd name="connsiteX2" fmla="*/ 5361 w 13611"/>
              <a:gd name="connsiteY2" fmla="*/ 2285 h 10873"/>
              <a:gd name="connsiteX3" fmla="*/ 7591 w 13611"/>
              <a:gd name="connsiteY3" fmla="*/ 4218 h 10873"/>
              <a:gd name="connsiteX4" fmla="*/ 8116 w 13611"/>
              <a:gd name="connsiteY4" fmla="*/ 6243 h 10873"/>
              <a:gd name="connsiteX5" fmla="*/ 10628 w 13611"/>
              <a:gd name="connsiteY5" fmla="*/ 7518 h 10873"/>
              <a:gd name="connsiteX6" fmla="*/ 11623 w 13611"/>
              <a:gd name="connsiteY6" fmla="*/ 9898 h 10873"/>
              <a:gd name="connsiteX7" fmla="*/ 13611 w 13611"/>
              <a:gd name="connsiteY7" fmla="*/ 10873 h 10873"/>
              <a:gd name="connsiteX8" fmla="*/ 0 w 13611"/>
              <a:gd name="connsiteY8" fmla="*/ 10873 h 10873"/>
              <a:gd name="connsiteX9" fmla="*/ 113 w 13611"/>
              <a:gd name="connsiteY9" fmla="*/ 35 h 10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11" h="10873">
                <a:moveTo>
                  <a:pt x="113" y="35"/>
                </a:moveTo>
                <a:lnTo>
                  <a:pt x="6111" y="0"/>
                </a:lnTo>
                <a:cubicBezTo>
                  <a:pt x="5918" y="413"/>
                  <a:pt x="5084" y="1393"/>
                  <a:pt x="5361" y="2285"/>
                </a:cubicBezTo>
                <a:cubicBezTo>
                  <a:pt x="5638" y="3177"/>
                  <a:pt x="7149" y="3829"/>
                  <a:pt x="7591" y="4218"/>
                </a:cubicBezTo>
                <a:cubicBezTo>
                  <a:pt x="8033" y="4607"/>
                  <a:pt x="7953" y="5718"/>
                  <a:pt x="8116" y="6243"/>
                </a:cubicBezTo>
                <a:cubicBezTo>
                  <a:pt x="8279" y="6768"/>
                  <a:pt x="9615" y="7293"/>
                  <a:pt x="10628" y="7518"/>
                </a:cubicBezTo>
                <a:cubicBezTo>
                  <a:pt x="11641" y="7743"/>
                  <a:pt x="11323" y="9035"/>
                  <a:pt x="11623" y="9898"/>
                </a:cubicBezTo>
                <a:cubicBezTo>
                  <a:pt x="11923" y="10761"/>
                  <a:pt x="12948" y="10548"/>
                  <a:pt x="13611" y="10873"/>
                </a:cubicBezTo>
                <a:lnTo>
                  <a:pt x="0" y="10873"/>
                </a:lnTo>
                <a:lnTo>
                  <a:pt x="113" y="35"/>
                </a:lnTo>
                <a:close/>
              </a:path>
            </a:pathLst>
          </a:custGeom>
          <a:solidFill>
            <a:schemeClr val="accent2">
              <a:lumMod val="60000"/>
              <a:lumOff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任意多边形 5"/>
          <p:cNvSpPr/>
          <p:nvPr/>
        </p:nvSpPr>
        <p:spPr>
          <a:xfrm>
            <a:off x="-598805" y="-15875"/>
            <a:ext cx="8642985" cy="6984365"/>
          </a:xfrm>
          <a:custGeom>
            <a:avLst/>
            <a:gdLst>
              <a:gd name="connsiteX0" fmla="*/ 113 w 13611"/>
              <a:gd name="connsiteY0" fmla="*/ 35 h 10873"/>
              <a:gd name="connsiteX1" fmla="*/ 6111 w 13611"/>
              <a:gd name="connsiteY1" fmla="*/ 0 h 10873"/>
              <a:gd name="connsiteX2" fmla="*/ 5361 w 13611"/>
              <a:gd name="connsiteY2" fmla="*/ 2285 h 10873"/>
              <a:gd name="connsiteX3" fmla="*/ 7591 w 13611"/>
              <a:gd name="connsiteY3" fmla="*/ 4218 h 10873"/>
              <a:gd name="connsiteX4" fmla="*/ 8116 w 13611"/>
              <a:gd name="connsiteY4" fmla="*/ 6243 h 10873"/>
              <a:gd name="connsiteX5" fmla="*/ 10628 w 13611"/>
              <a:gd name="connsiteY5" fmla="*/ 7518 h 10873"/>
              <a:gd name="connsiteX6" fmla="*/ 11623 w 13611"/>
              <a:gd name="connsiteY6" fmla="*/ 9898 h 10873"/>
              <a:gd name="connsiteX7" fmla="*/ 13611 w 13611"/>
              <a:gd name="connsiteY7" fmla="*/ 10873 h 10873"/>
              <a:gd name="connsiteX8" fmla="*/ 0 w 13611"/>
              <a:gd name="connsiteY8" fmla="*/ 10873 h 10873"/>
              <a:gd name="connsiteX9" fmla="*/ 113 w 13611"/>
              <a:gd name="connsiteY9" fmla="*/ 35 h 10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11" h="10873">
                <a:moveTo>
                  <a:pt x="113" y="35"/>
                </a:moveTo>
                <a:lnTo>
                  <a:pt x="6111" y="0"/>
                </a:lnTo>
                <a:cubicBezTo>
                  <a:pt x="5918" y="413"/>
                  <a:pt x="5084" y="1393"/>
                  <a:pt x="5361" y="2285"/>
                </a:cubicBezTo>
                <a:cubicBezTo>
                  <a:pt x="5638" y="3177"/>
                  <a:pt x="7149" y="3829"/>
                  <a:pt x="7591" y="4218"/>
                </a:cubicBezTo>
                <a:cubicBezTo>
                  <a:pt x="8033" y="4607"/>
                  <a:pt x="7953" y="5718"/>
                  <a:pt x="8116" y="6243"/>
                </a:cubicBezTo>
                <a:cubicBezTo>
                  <a:pt x="8279" y="6768"/>
                  <a:pt x="9615" y="7293"/>
                  <a:pt x="10628" y="7518"/>
                </a:cubicBezTo>
                <a:cubicBezTo>
                  <a:pt x="11641" y="7743"/>
                  <a:pt x="11323" y="9035"/>
                  <a:pt x="11623" y="9898"/>
                </a:cubicBezTo>
                <a:cubicBezTo>
                  <a:pt x="11923" y="10761"/>
                  <a:pt x="12948" y="10548"/>
                  <a:pt x="13611" y="10873"/>
                </a:cubicBezTo>
                <a:lnTo>
                  <a:pt x="0" y="10873"/>
                </a:lnTo>
                <a:lnTo>
                  <a:pt x="113" y="35"/>
                </a:lnTo>
                <a:close/>
              </a:path>
            </a:pathLst>
          </a:custGeom>
          <a:solidFill>
            <a:schemeClr val="accent2">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任意多边形 6"/>
          <p:cNvSpPr/>
          <p:nvPr/>
        </p:nvSpPr>
        <p:spPr>
          <a:xfrm>
            <a:off x="-933450" y="40640"/>
            <a:ext cx="8642985" cy="6984365"/>
          </a:xfrm>
          <a:custGeom>
            <a:avLst/>
            <a:gdLst>
              <a:gd name="connsiteX0" fmla="*/ 113 w 13611"/>
              <a:gd name="connsiteY0" fmla="*/ 35 h 10873"/>
              <a:gd name="connsiteX1" fmla="*/ 6111 w 13611"/>
              <a:gd name="connsiteY1" fmla="*/ 0 h 10873"/>
              <a:gd name="connsiteX2" fmla="*/ 5361 w 13611"/>
              <a:gd name="connsiteY2" fmla="*/ 2285 h 10873"/>
              <a:gd name="connsiteX3" fmla="*/ 7591 w 13611"/>
              <a:gd name="connsiteY3" fmla="*/ 4218 h 10873"/>
              <a:gd name="connsiteX4" fmla="*/ 8116 w 13611"/>
              <a:gd name="connsiteY4" fmla="*/ 6243 h 10873"/>
              <a:gd name="connsiteX5" fmla="*/ 10628 w 13611"/>
              <a:gd name="connsiteY5" fmla="*/ 7518 h 10873"/>
              <a:gd name="connsiteX6" fmla="*/ 11623 w 13611"/>
              <a:gd name="connsiteY6" fmla="*/ 9898 h 10873"/>
              <a:gd name="connsiteX7" fmla="*/ 13611 w 13611"/>
              <a:gd name="connsiteY7" fmla="*/ 10873 h 10873"/>
              <a:gd name="connsiteX8" fmla="*/ 0 w 13611"/>
              <a:gd name="connsiteY8" fmla="*/ 10873 h 10873"/>
              <a:gd name="connsiteX9" fmla="*/ 113 w 13611"/>
              <a:gd name="connsiteY9" fmla="*/ 35 h 10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11" h="10873">
                <a:moveTo>
                  <a:pt x="113" y="35"/>
                </a:moveTo>
                <a:lnTo>
                  <a:pt x="6111" y="0"/>
                </a:lnTo>
                <a:cubicBezTo>
                  <a:pt x="5918" y="413"/>
                  <a:pt x="5084" y="1393"/>
                  <a:pt x="5361" y="2285"/>
                </a:cubicBezTo>
                <a:cubicBezTo>
                  <a:pt x="5638" y="3177"/>
                  <a:pt x="7149" y="3829"/>
                  <a:pt x="7591" y="4218"/>
                </a:cubicBezTo>
                <a:cubicBezTo>
                  <a:pt x="8033" y="4607"/>
                  <a:pt x="7953" y="5718"/>
                  <a:pt x="8116" y="6243"/>
                </a:cubicBezTo>
                <a:cubicBezTo>
                  <a:pt x="8279" y="6768"/>
                  <a:pt x="9615" y="7293"/>
                  <a:pt x="10628" y="7518"/>
                </a:cubicBezTo>
                <a:cubicBezTo>
                  <a:pt x="11641" y="7743"/>
                  <a:pt x="11323" y="9035"/>
                  <a:pt x="11623" y="9898"/>
                </a:cubicBezTo>
                <a:cubicBezTo>
                  <a:pt x="11923" y="10761"/>
                  <a:pt x="12948" y="10548"/>
                  <a:pt x="13611" y="10873"/>
                </a:cubicBezTo>
                <a:lnTo>
                  <a:pt x="0" y="10873"/>
                </a:lnTo>
                <a:lnTo>
                  <a:pt x="113" y="35"/>
                </a:lnTo>
                <a:close/>
              </a:path>
            </a:pathLst>
          </a:custGeom>
          <a:solidFill>
            <a:schemeClr val="accent2">
              <a:lumMod val="20000"/>
              <a:lumOff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8" name="图片 7" descr="微信图片_20240504222245"/>
          <p:cNvPicPr>
            <a:picLocks noChangeAspect="1"/>
          </p:cNvPicPr>
          <p:nvPr/>
        </p:nvPicPr>
        <p:blipFill>
          <a:blip r:embed="rId1"/>
          <a:stretch>
            <a:fillRect/>
          </a:stretch>
        </p:blipFill>
        <p:spPr>
          <a:xfrm>
            <a:off x="7425055" y="4264660"/>
            <a:ext cx="5499735" cy="3180080"/>
          </a:xfrm>
          <a:prstGeom prst="rect">
            <a:avLst/>
          </a:prstGeom>
        </p:spPr>
      </p:pic>
      <p:pic>
        <p:nvPicPr>
          <p:cNvPr id="9" name="图片 8" descr="微信图片_20240504222106"/>
          <p:cNvPicPr>
            <a:picLocks noChangeAspect="1"/>
          </p:cNvPicPr>
          <p:nvPr/>
        </p:nvPicPr>
        <p:blipFill>
          <a:blip r:embed="rId2"/>
          <a:stretch>
            <a:fillRect/>
          </a:stretch>
        </p:blipFill>
        <p:spPr>
          <a:xfrm flipH="1">
            <a:off x="-91440" y="64135"/>
            <a:ext cx="2478405" cy="2478405"/>
          </a:xfrm>
          <a:prstGeom prst="rect">
            <a:avLst/>
          </a:prstGeom>
        </p:spPr>
      </p:pic>
      <p:sp>
        <p:nvSpPr>
          <p:cNvPr id="10" name="文本框 9"/>
          <p:cNvSpPr txBox="1"/>
          <p:nvPr/>
        </p:nvSpPr>
        <p:spPr>
          <a:xfrm>
            <a:off x="-91440" y="3916045"/>
            <a:ext cx="4857750" cy="1568450"/>
          </a:xfrm>
          <a:prstGeom prst="rect">
            <a:avLst/>
          </a:prstGeom>
          <a:noFill/>
        </p:spPr>
        <p:txBody>
          <a:bodyPr wrap="square" rtlCol="0">
            <a:spAutoFit/>
          </a:bodyPr>
          <a:p>
            <a:pPr algn="ctr"/>
            <a:r>
              <a:rPr lang="en-US" altLang="zh-CN" sz="9600" b="1">
                <a:solidFill>
                  <a:schemeClr val="bg1"/>
                </a:solidFill>
                <a:latin typeface="Noto Sans SC" panose="020B0200000000000000" charset="-122"/>
                <a:ea typeface="Noto Sans SC" panose="020B0200000000000000" charset="-122"/>
              </a:rPr>
              <a:t>Part 02</a:t>
            </a:r>
            <a:endParaRPr lang="en-US" altLang="zh-CN" sz="9600" b="1">
              <a:solidFill>
                <a:schemeClr val="bg1"/>
              </a:solidFill>
              <a:latin typeface="Noto Sans SC" panose="020B0200000000000000" charset="-122"/>
              <a:ea typeface="Noto Sans SC" panose="020B0200000000000000" charset="-122"/>
            </a:endParaRPr>
          </a:p>
        </p:txBody>
      </p:sp>
      <p:sp>
        <p:nvSpPr>
          <p:cNvPr id="32" name="文本框 31"/>
          <p:cNvSpPr txBox="1"/>
          <p:nvPr>
            <p:custDataLst>
              <p:tags r:id="rId3"/>
            </p:custDataLst>
          </p:nvPr>
        </p:nvSpPr>
        <p:spPr>
          <a:xfrm>
            <a:off x="5472430" y="400050"/>
            <a:ext cx="6675755" cy="1938020"/>
          </a:xfrm>
          <a:prstGeom prst="rect">
            <a:avLst/>
          </a:prstGeom>
          <a:noFill/>
        </p:spPr>
        <p:txBody>
          <a:bodyPr wrap="square" rtlCol="0">
            <a:spAutoFit/>
            <a:scene3d>
              <a:camera prst="orthographicFront"/>
              <a:lightRig rig="threePt" dir="t"/>
            </a:scene3d>
          </a:bodyPr>
          <a:p>
            <a:pPr algn="ctr"/>
            <a:r>
              <a:rPr lang="en-US" altLang="zh-CN" sz="6000" b="1">
                <a:solidFill>
                  <a:schemeClr val="accent2"/>
                </a:solidFill>
                <a:effectLst>
                  <a:outerShdw blurRad="38100" dist="19050" dir="2700000" algn="tl" rotWithShape="0">
                    <a:schemeClr val="dk1">
                      <a:alpha val="40000"/>
                    </a:schemeClr>
                  </a:outerShdw>
                </a:effectLst>
                <a:latin typeface="Noto Sans SC" panose="020B0200000000000000" charset="-122"/>
                <a:ea typeface="Noto Sans SC" panose="020B0200000000000000" charset="-122"/>
                <a:cs typeface="Noto Sans SC" panose="020B0200000000000000" charset="-122"/>
              </a:rPr>
              <a:t>Game </a:t>
            </a:r>
            <a:r>
              <a:rPr lang="en-US" altLang="zh-CN" sz="6000" b="1">
                <a:solidFill>
                  <a:schemeClr val="accent2"/>
                </a:solidFill>
                <a:effectLst>
                  <a:outerShdw blurRad="38100" dist="19050" dir="2700000" algn="tl" rotWithShape="0">
                    <a:schemeClr val="dk1">
                      <a:alpha val="40000"/>
                    </a:schemeClr>
                  </a:outerShdw>
                </a:effectLst>
                <a:latin typeface="Noto Sans SC" panose="020B0200000000000000" charset="-122"/>
                <a:ea typeface="Noto Sans SC" panose="020B0200000000000000" charset="-122"/>
                <a:cs typeface="Noto Sans SC" panose="020B0200000000000000" charset="-122"/>
              </a:rPr>
              <a:t>Tim</a:t>
            </a:r>
            <a:r>
              <a:rPr lang="en-US" altLang="zh-CN" sz="6000" b="1">
                <a:solidFill>
                  <a:schemeClr val="accent2"/>
                </a:solidFill>
                <a:effectLst>
                  <a:outerShdw blurRad="38100" dist="19050" dir="2700000" algn="tl" rotWithShape="0">
                    <a:schemeClr val="dk1">
                      <a:alpha val="40000"/>
                    </a:schemeClr>
                  </a:outerShdw>
                </a:effectLst>
                <a:latin typeface="Noto Sans SC" panose="020B0200000000000000" charset="-122"/>
                <a:ea typeface="Noto Sans SC" panose="020B0200000000000000" charset="-122"/>
                <a:cs typeface="Noto Sans SC" panose="020B0200000000000000" charset="-122"/>
              </a:rPr>
              <a:t>e</a:t>
            </a:r>
            <a:endParaRPr lang="en-US" altLang="zh-CN" sz="6000" b="1">
              <a:solidFill>
                <a:schemeClr val="accent2"/>
              </a:solidFill>
              <a:effectLst>
                <a:outerShdw blurRad="38100" dist="19050" dir="2700000" algn="tl" rotWithShape="0">
                  <a:schemeClr val="dk1">
                    <a:alpha val="40000"/>
                  </a:schemeClr>
                </a:outerShdw>
              </a:effectLst>
              <a:latin typeface="Noto Sans SC" panose="020B0200000000000000" charset="-122"/>
              <a:ea typeface="Noto Sans SC" panose="020B0200000000000000" charset="-122"/>
              <a:cs typeface="Noto Sans SC" panose="020B0200000000000000" charset="-122"/>
            </a:endParaRPr>
          </a:p>
          <a:p>
            <a:pPr algn="ctr"/>
            <a:r>
              <a:rPr lang="zh-CN" altLang="en-US" sz="6000" b="1">
                <a:solidFill>
                  <a:schemeClr val="accent2"/>
                </a:solidFill>
                <a:effectLst>
                  <a:outerShdw blurRad="38100" dist="19050" dir="2700000" algn="tl" rotWithShape="0">
                    <a:schemeClr val="dk1">
                      <a:alpha val="40000"/>
                    </a:schemeClr>
                  </a:outerShdw>
                </a:effectLst>
                <a:latin typeface="Noto Sans SC" panose="020B0200000000000000" charset="-122"/>
                <a:ea typeface="Noto Sans SC" panose="020B0200000000000000" charset="-122"/>
                <a:cs typeface="Noto Sans SC" panose="020B0200000000000000" charset="-122"/>
              </a:rPr>
              <a:t>闯关大冒险</a:t>
            </a:r>
            <a:endParaRPr lang="zh-CN" altLang="en-US" sz="6000" b="1">
              <a:solidFill>
                <a:schemeClr val="accent2"/>
              </a:solidFill>
              <a:effectLst>
                <a:outerShdw blurRad="38100" dist="19050" dir="2700000" algn="tl" rotWithShape="0">
                  <a:schemeClr val="dk1">
                    <a:alpha val="40000"/>
                  </a:schemeClr>
                </a:outerShdw>
              </a:effectLst>
              <a:latin typeface="Noto Sans SC" panose="020B0200000000000000" charset="-122"/>
              <a:ea typeface="Noto Sans SC" panose="020B0200000000000000" charset="-122"/>
              <a:cs typeface="Noto Sans SC" panose="020B0200000000000000" charset="-122"/>
            </a:endParaRPr>
          </a:p>
        </p:txBody>
      </p:sp>
    </p:spTree>
    <p:custDataLst>
      <p:tags r:id="rId4"/>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AF1">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2936875" y="1711325"/>
            <a:ext cx="7439660" cy="4524375"/>
          </a:xfrm>
          <a:prstGeom prst="roundRect">
            <a:avLst/>
          </a:prstGeom>
          <a:solidFill>
            <a:srgbClr val="DEF0FA">
              <a:alpha val="100000"/>
            </a:srgbClr>
          </a:solidFill>
          <a:ln w="25400" cap="flat" cmpd="sng">
            <a:noFill/>
            <a:prstDash val="solid"/>
            <a:round/>
          </a:ln>
        </p:spPr>
        <p:txBody>
          <a:bodyPr vert="horz" wrap="square" lIns="63500" tIns="63500" rIns="63500" bIns="63500" rtlCol="0" anchor="ctr"/>
          <a:lstStyle/>
          <a:p>
            <a:pPr algn="ctr">
              <a:defRPr/>
            </a:pPr>
            <a:endParaRPr sz="1400"/>
          </a:p>
        </p:txBody>
      </p:sp>
      <p:pic>
        <p:nvPicPr>
          <p:cNvPr id="3" name="Picture 3"/>
          <p:cNvPicPr>
            <a:picLocks noChangeAspect="1"/>
          </p:cNvPicPr>
          <p:nvPr/>
        </p:nvPicPr>
        <p:blipFill>
          <a:blip r:embed="rId1"/>
          <a:srcRect l="4508" t="34153" r="45901" b="27692"/>
          <a:stretch>
            <a:fillRect/>
          </a:stretch>
        </p:blipFill>
        <p:spPr>
          <a:xfrm>
            <a:off x="-25400" y="-50800"/>
            <a:ext cx="1536700" cy="1574800"/>
          </a:xfrm>
          <a:prstGeom prst="rect">
            <a:avLst/>
          </a:prstGeom>
          <a:noFill/>
          <a:ln w="25400" cap="flat" cmpd="sng">
            <a:noFill/>
            <a:prstDash val="solid"/>
            <a:round/>
          </a:ln>
        </p:spPr>
      </p:pic>
      <p:pic>
        <p:nvPicPr>
          <p:cNvPr id="4" name="Picture 4"/>
          <p:cNvPicPr>
            <a:picLocks noChangeAspect="1"/>
          </p:cNvPicPr>
          <p:nvPr/>
        </p:nvPicPr>
        <p:blipFill>
          <a:blip r:embed="rId2"/>
          <a:srcRect l="50000" t="35094" r="3266" b="25094"/>
          <a:stretch>
            <a:fillRect/>
          </a:stretch>
        </p:blipFill>
        <p:spPr>
          <a:xfrm>
            <a:off x="9855200" y="-50800"/>
            <a:ext cx="2362200" cy="2679700"/>
          </a:xfrm>
          <a:prstGeom prst="rect">
            <a:avLst/>
          </a:prstGeom>
          <a:noFill/>
          <a:ln w="25400" cap="flat" cmpd="sng">
            <a:noFill/>
            <a:prstDash val="solid"/>
            <a:round/>
          </a:ln>
        </p:spPr>
      </p:pic>
      <p:sp>
        <p:nvSpPr>
          <p:cNvPr id="5" name="AutoShape 5"/>
          <p:cNvSpPr/>
          <p:nvPr/>
        </p:nvSpPr>
        <p:spPr>
          <a:xfrm>
            <a:off x="2436495" y="508000"/>
            <a:ext cx="5283200" cy="800100"/>
          </a:xfrm>
          <a:prstGeom prst="rect">
            <a:avLst/>
          </a:prstGeom>
          <a:noFill/>
          <a:ln w="12700" cap="flat" cmpd="sng">
            <a:noFill/>
            <a:prstDash val="solid"/>
            <a:round/>
          </a:ln>
        </p:spPr>
        <p:txBody>
          <a:bodyPr vert="horz" wrap="square" lIns="88900" tIns="50800" rIns="88900" bIns="50800" rtlCol="0" anchor="t" anchorCtr="0"/>
          <a:lstStyle/>
          <a:p>
            <a:pPr marL="0" indent="0" algn="ctr">
              <a:lnSpc>
                <a:spcPct val="100000"/>
              </a:lnSpc>
            </a:pPr>
            <a:r>
              <a:rPr lang="en-US" sz="4400" b="1" i="0" u="none" strike="noStrike">
                <a:solidFill>
                  <a:srgbClr val="58B6E5"/>
                </a:solidFill>
                <a:latin typeface="Noto Sans SC" panose="020B0200000000000000" charset="-122"/>
                <a:ea typeface="Noto Sans SC" panose="020B0200000000000000" charset="-122"/>
                <a:cs typeface="Noto Sans SC" panose="020B0200000000000000" charset="-122"/>
                <a:sym typeface="Noto Sans SC" panose="020B0200000000000000" charset="-122"/>
              </a:rPr>
              <a:t>关卡一：词汇接龙</a:t>
            </a:r>
            <a:endParaRPr lang="en-US" sz="4400" b="1" i="0" u="none" strike="noStrike">
              <a:solidFill>
                <a:srgbClr val="58B6E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pic>
        <p:nvPicPr>
          <p:cNvPr id="6" name="Picture 6"/>
          <p:cNvPicPr>
            <a:picLocks noChangeAspect="1"/>
          </p:cNvPicPr>
          <p:nvPr/>
        </p:nvPicPr>
        <p:blipFill>
          <a:blip r:embed="rId3"/>
          <a:srcRect/>
          <a:stretch>
            <a:fillRect/>
          </a:stretch>
        </p:blipFill>
        <p:spPr>
          <a:xfrm>
            <a:off x="10528300" y="5422900"/>
            <a:ext cx="1816100" cy="1803400"/>
          </a:xfrm>
          <a:prstGeom prst="rect">
            <a:avLst/>
          </a:prstGeom>
          <a:noFill/>
          <a:ln w="25400" cap="flat" cmpd="sng">
            <a:noFill/>
            <a:prstDash val="solid"/>
            <a:round/>
          </a:ln>
        </p:spPr>
      </p:pic>
      <p:sp>
        <p:nvSpPr>
          <p:cNvPr id="8" name="AutoShape 8"/>
          <p:cNvSpPr/>
          <p:nvPr/>
        </p:nvSpPr>
        <p:spPr>
          <a:xfrm>
            <a:off x="3700145" y="2408555"/>
            <a:ext cx="5912485" cy="3130550"/>
          </a:xfrm>
          <a:prstGeom prst="rect">
            <a:avLst/>
          </a:prstGeom>
          <a:noFill/>
          <a:ln w="12700" cap="flat" cmpd="sng">
            <a:noFill/>
            <a:prstDash val="solid"/>
            <a:round/>
          </a:ln>
        </p:spPr>
        <p:txBody>
          <a:bodyPr vert="horz" wrap="square" lIns="88900" tIns="50800" rIns="88900" bIns="50800" rtlCol="0" anchor="t" anchorCtr="0"/>
          <a:lstStyle/>
          <a:p>
            <a:pPr marL="0" indent="0" algn="l">
              <a:lnSpc>
                <a:spcPct val="108000"/>
              </a:lnSpc>
              <a:defRPr/>
            </a:pPr>
            <a:r>
              <a:rPr lang="en-US" sz="2400" b="1" i="0" u="none" strike="noStrike">
                <a:solidFill>
                  <a:srgbClr val="3C414B"/>
                </a:solidFill>
                <a:latin typeface="Noto Sans SC" panose="020B0200000000000000" charset="-122"/>
                <a:ea typeface="Noto Sans SC" panose="020B0200000000000000" charset="-122"/>
                <a:cs typeface="Noto Sans SC" panose="020B0200000000000000" charset="-122"/>
                <a:sym typeface="Noto Sans SC" panose="020B0200000000000000" charset="-122"/>
              </a:rPr>
              <a:t>根据老师给出的类别（如颜色、动物）轮流快速说出同类别的英语单词</a:t>
            </a:r>
            <a:r>
              <a:rPr lang="zh-CN" altLang="en-US" sz="2400" b="1" i="0" u="none" strike="noStrike">
                <a:solidFill>
                  <a:srgbClr val="3C414B"/>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endParaRPr lang="en-US" sz="2400" b="1" i="0" u="none" strike="noStrike">
              <a:solidFill>
                <a:srgbClr val="3C414B"/>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8000"/>
              </a:lnSpc>
              <a:defRPr/>
            </a:pPr>
            <a:r>
              <a:rPr lang="en-US" sz="2400" b="1" i="0" u="none" strike="noStrike">
                <a:solidFill>
                  <a:srgbClr val="00B0F0"/>
                </a:solidFill>
                <a:latin typeface="Noto Sans SC" panose="020B0200000000000000" charset="-122"/>
                <a:ea typeface="Noto Sans SC" panose="020B0200000000000000" charset="-122"/>
                <a:cs typeface="Noto Sans SC" panose="020B0200000000000000" charset="-122"/>
                <a:sym typeface="Noto Sans SC" panose="020B0200000000000000" charset="-122"/>
              </a:rPr>
              <a:t>比如</a:t>
            </a:r>
            <a:r>
              <a:rPr lang="zh-CN" altLang="en-US" sz="2400" b="1" i="0" u="none" strike="noStrike">
                <a:solidFill>
                  <a:srgbClr val="00B0F0"/>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sz="2800" b="1" i="0" u="none" strike="noStrike">
                <a:solidFill>
                  <a:srgbClr val="00B0F0"/>
                </a:solidFill>
                <a:latin typeface="Noto Sans SC" panose="020B0200000000000000" charset="-122"/>
                <a:ea typeface="Noto Sans SC" panose="020B0200000000000000" charset="-122"/>
                <a:cs typeface="Noto Sans SC" panose="020B0200000000000000" charset="-122"/>
                <a:sym typeface="Noto Sans SC" panose="020B0200000000000000" charset="-122"/>
              </a:rPr>
              <a:t>Red →yellow →...</a:t>
            </a:r>
            <a:endParaRPr lang="en-US" b="1">
              <a:solidFill>
                <a:srgbClr val="00B0F0"/>
              </a:solidFill>
              <a:latin typeface="Noto Sans SC" panose="020B0200000000000000" charset="-122"/>
              <a:ea typeface="Noto Sans SC" panose="020B0200000000000000" charset="-122"/>
              <a:cs typeface="Noto Sans SC" panose="020B0200000000000000" charset="-122"/>
            </a:endParaRPr>
          </a:p>
          <a:p>
            <a:pPr marL="0" indent="0" algn="l">
              <a:lnSpc>
                <a:spcPct val="108000"/>
              </a:lnSpc>
            </a:pPr>
            <a:endParaRPr sz="1600">
              <a:latin typeface="Noto Sans SC" panose="020B0200000000000000" charset="-122"/>
              <a:ea typeface="Noto Sans SC" panose="020B0200000000000000" charset="-122"/>
              <a:cs typeface="Noto Sans SC" panose="020B0200000000000000" charset="-122"/>
            </a:endParaRPr>
          </a:p>
          <a:p>
            <a:pPr marL="0" indent="0" algn="l">
              <a:lnSpc>
                <a:spcPct val="108000"/>
              </a:lnSpc>
            </a:pPr>
            <a:r>
              <a:rPr lang="zh-CN" altLang="en-US" sz="2400" b="1" i="0" u="none" strike="noStrike">
                <a:solidFill>
                  <a:srgbClr val="3C414B"/>
                </a:solidFill>
                <a:latin typeface="Noto Sans SC" panose="020B0200000000000000" charset="-122"/>
                <a:ea typeface="Noto Sans SC" panose="020B0200000000000000" charset="-122"/>
                <a:cs typeface="Noto Sans SC" panose="020B0200000000000000" charset="-122"/>
                <a:sym typeface="Noto Sans SC" panose="020B0200000000000000" charset="-122"/>
              </a:rPr>
              <a:t>尝试</a:t>
            </a:r>
            <a:r>
              <a:rPr lang="en-US" sz="2400" b="1" i="0" u="none" strike="noStrike">
                <a:solidFill>
                  <a:srgbClr val="3C414B"/>
                </a:solidFill>
                <a:latin typeface="Noto Sans SC" panose="020B0200000000000000" charset="-122"/>
                <a:ea typeface="Noto Sans SC" panose="020B0200000000000000" charset="-122"/>
                <a:cs typeface="Noto Sans SC" panose="020B0200000000000000" charset="-122"/>
                <a:sym typeface="Noto Sans SC" panose="020B0200000000000000" charset="-122"/>
              </a:rPr>
              <a:t>用单词造一个完整的简单句</a:t>
            </a:r>
            <a:r>
              <a:rPr lang="zh-CN" altLang="en-US" sz="2400" b="1" i="0" u="none" strike="noStrike">
                <a:solidFill>
                  <a:srgbClr val="3C414B"/>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endParaRPr lang="en-US" sz="2400" b="1" i="0" u="none" strike="noStrike">
              <a:solidFill>
                <a:srgbClr val="3C414B"/>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8000"/>
              </a:lnSpc>
            </a:pPr>
            <a:r>
              <a:rPr lang="en-US" sz="2400" b="1" i="0" u="none" strike="noStrike">
                <a:solidFill>
                  <a:srgbClr val="00B0F0"/>
                </a:solidFill>
                <a:latin typeface="Noto Sans SC" panose="020B0200000000000000" charset="-122"/>
                <a:ea typeface="Noto Sans SC" panose="020B0200000000000000" charset="-122"/>
                <a:cs typeface="Noto Sans SC" panose="020B0200000000000000" charset="-122"/>
                <a:sym typeface="Noto Sans SC" panose="020B0200000000000000" charset="-122"/>
              </a:rPr>
              <a:t>例如</a:t>
            </a:r>
            <a:r>
              <a:rPr lang="zh-CN" altLang="en-US" sz="2400" b="1" i="0" u="none" strike="noStrike">
                <a:solidFill>
                  <a:srgbClr val="00B0F0"/>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sz="2800" b="1" i="0" u="none" strike="noStrike">
                <a:solidFill>
                  <a:srgbClr val="00B0F0"/>
                </a:solidFill>
                <a:latin typeface="Noto Sans SC" panose="020B0200000000000000" charset="-122"/>
                <a:ea typeface="Noto Sans SC" panose="020B0200000000000000" charset="-122"/>
                <a:cs typeface="Noto Sans SC" panose="020B0200000000000000" charset="-122"/>
                <a:sym typeface="Noto Sans SC" panose="020B0200000000000000" charset="-122"/>
              </a:rPr>
              <a:t>“I like cute pandas.”</a:t>
            </a:r>
            <a:endParaRPr lang="en-US" sz="2400" b="1" i="0" u="none" strike="noStrike">
              <a:solidFill>
                <a:srgbClr val="00B0F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8000"/>
              </a:lnSpc>
            </a:pPr>
            <a:r>
              <a:rPr lang="en-US" altLang="zh-CN" sz="2400" b="1" i="0" u="none" strike="noStrike">
                <a:solidFill>
                  <a:srgbClr val="3C414B"/>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400" b="1" i="0" u="none" strike="noStrike">
                <a:solidFill>
                  <a:srgbClr val="3C414B"/>
                </a:solidFill>
                <a:latin typeface="Noto Sans SC" panose="020B0200000000000000" charset="-122"/>
                <a:ea typeface="Noto Sans SC" panose="020B0200000000000000" charset="-122"/>
                <a:cs typeface="Noto Sans SC" panose="020B0200000000000000" charset="-122"/>
                <a:sym typeface="Noto Sans SC" panose="020B0200000000000000" charset="-122"/>
              </a:rPr>
              <a:t>我喜欢熊猫。</a:t>
            </a:r>
            <a:endParaRPr lang="zh-CN" altLang="en-US" sz="2400" b="1" i="0" u="none" strike="noStrike">
              <a:solidFill>
                <a:srgbClr val="3C414B"/>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pic>
        <p:nvPicPr>
          <p:cNvPr id="10" name="图片 9" descr="微信图片_20240504222316"/>
          <p:cNvPicPr>
            <a:picLocks noChangeAspect="1"/>
          </p:cNvPicPr>
          <p:nvPr/>
        </p:nvPicPr>
        <p:blipFill>
          <a:blip r:embed="rId4"/>
          <a:srcRect t="33056" b="30074"/>
          <a:stretch>
            <a:fillRect/>
          </a:stretch>
        </p:blipFill>
        <p:spPr>
          <a:xfrm>
            <a:off x="-301625" y="3429635"/>
            <a:ext cx="4499610" cy="3428365"/>
          </a:xfrm>
          <a:prstGeom prst="rect">
            <a:avLst/>
          </a:prstGeom>
        </p:spPr>
      </p:pic>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BEAUTIFY_FLAG" val="#wm#"/>
  <p:tag name="KSO_WM_TEMPLATE_CATEGORY" val="custom"/>
  <p:tag name="KSO_WM_TEMPLATE_INDEX" val="20205081"/>
</p:tagLst>
</file>

<file path=ppt/tags/tag64.xml><?xml version="1.0" encoding="utf-8"?>
<p:tagLst xmlns:p="http://schemas.openxmlformats.org/presentationml/2006/main">
  <p:tag name="KSO_WM_DIAGRAM_VIRTUALLY_FRAME" val="{&quot;height&quot;:406.95,&quot;left&quot;:431.45,&quot;top&quot;:54.3,&quot;width&quot;:416.7}"/>
</p:tagLst>
</file>

<file path=ppt/tags/tag65.xml><?xml version="1.0" encoding="utf-8"?>
<p:tagLst xmlns:p="http://schemas.openxmlformats.org/presentationml/2006/main">
  <p:tag name="KSO_WM_DIAGRAM_VIRTUALLY_FRAME" val="{&quot;height&quot;:406.95,&quot;left&quot;:431.45,&quot;top&quot;:54.3,&quot;width&quot;:416.7}"/>
</p:tagLst>
</file>

<file path=ppt/tags/tag66.xml><?xml version="1.0" encoding="utf-8"?>
<p:tagLst xmlns:p="http://schemas.openxmlformats.org/presentationml/2006/main">
  <p:tag name="KSO_WM_DIAGRAM_VIRTUALLY_FRAME" val="{&quot;height&quot;:406.95,&quot;left&quot;:431.45,&quot;top&quot;:54.3,&quot;width&quot;:416.7}"/>
</p:tagLst>
</file>

<file path=ppt/tags/tag67.xml><?xml version="1.0" encoding="utf-8"?>
<p:tagLst xmlns:p="http://schemas.openxmlformats.org/presentationml/2006/main">
  <p:tag name="KSO_WM_DIAGRAM_VIRTUALLY_FRAME" val="{&quot;height&quot;:406.95,&quot;left&quot;:431.45,&quot;top&quot;:54.3,&quot;width&quot;:416.7}"/>
</p:tagLst>
</file>

<file path=ppt/tags/tag68.xml><?xml version="1.0" encoding="utf-8"?>
<p:tagLst xmlns:p="http://schemas.openxmlformats.org/presentationml/2006/main">
  <p:tag name="KSO_WM_DIAGRAM_VIRTUALLY_FRAME" val="{&quot;height&quot;:406.95,&quot;left&quot;:431.45,&quot;top&quot;:54.3,&quot;width&quot;:416.7}"/>
</p:tagLst>
</file>

<file path=ppt/tags/tag69.xml><?xml version="1.0" encoding="utf-8"?>
<p:tagLst xmlns:p="http://schemas.openxmlformats.org/presentationml/2006/main">
  <p:tag name="KSO_WM_DIAGRAM_VIRTUALLY_FRAME" val="{&quot;height&quot;:406.95,&quot;left&quot;:431.45,&quot;top&quot;:54.3,&quot;width&quot;:416.7}"/>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406.95,&quot;left&quot;:431.45,&quot;top&quot;:54.3,&quot;width&quot;:416.7}"/>
</p:tagLst>
</file>

<file path=ppt/tags/tag71.xml><?xml version="1.0" encoding="utf-8"?>
<p:tagLst xmlns:p="http://schemas.openxmlformats.org/presentationml/2006/main">
  <p:tag name="KSO_WM_DIAGRAM_VIRTUALLY_FRAME" val="{&quot;height&quot;:406.95,&quot;left&quot;:431.45,&quot;top&quot;:54.3,&quot;width&quot;:416.7}"/>
</p:tagLst>
</file>

<file path=ppt/tags/tag72.xml><?xml version="1.0" encoding="utf-8"?>
<p:tagLst xmlns:p="http://schemas.openxmlformats.org/presentationml/2006/main">
  <p:tag name="KSO_WM_DIAGRAM_VIRTUALLY_FRAME" val="{&quot;height&quot;:406.95,&quot;left&quot;:431.45,&quot;top&quot;:54.3,&quot;width&quot;:416.7}"/>
</p:tagLst>
</file>

<file path=ppt/tags/tag73.xml><?xml version="1.0" encoding="utf-8"?>
<p:tagLst xmlns:p="http://schemas.openxmlformats.org/presentationml/2006/main">
  <p:tag name="KSO_WM_DIAGRAM_VIRTUALLY_FRAME" val="{&quot;height&quot;:406.95,&quot;left&quot;:431.45,&quot;top&quot;:54.3,&quot;width&quot;:416.7}"/>
</p:tagLst>
</file>

<file path=ppt/tags/tag74.xml><?xml version="1.0" encoding="utf-8"?>
<p:tagLst xmlns:p="http://schemas.openxmlformats.org/presentationml/2006/main">
  <p:tag name="KSO_WM_DIAGRAM_VIRTUALLY_FRAME" val="{&quot;height&quot;:406.95,&quot;left&quot;:431.45,&quot;top&quot;:54.3,&quot;width&quot;:416.7}"/>
</p:tagLst>
</file>

<file path=ppt/tags/tag75.xml><?xml version="1.0" encoding="utf-8"?>
<p:tagLst xmlns:p="http://schemas.openxmlformats.org/presentationml/2006/main">
  <p:tag name="KSO_WM_DIAGRAM_VIRTUALLY_FRAME" val="{&quot;height&quot;:406.95,&quot;left&quot;:431.45,&quot;top&quot;:54.3,&quot;width&quot;:416.7}"/>
</p:tagLst>
</file>

<file path=ppt/tags/tag76.xml><?xml version="1.0" encoding="utf-8"?>
<p:tagLst xmlns:p="http://schemas.openxmlformats.org/presentationml/2006/main">
  <p:tag name="KSO_WM_DIAGRAM_VIRTUALLY_FRAME" val="{&quot;height&quot;:406.95,&quot;left&quot;:431.45,&quot;top&quot;:54.3,&quot;width&quot;:416.7}"/>
</p:tagLst>
</file>

<file path=ppt/tags/tag77.xml><?xml version="1.0" encoding="utf-8"?>
<p:tagLst xmlns:p="http://schemas.openxmlformats.org/presentationml/2006/main">
  <p:tag name="KSO_WM_DIAGRAM_VIRTUALLY_FRAME" val="{&quot;height&quot;:406.95,&quot;left&quot;:431.45,&quot;top&quot;:54.3,&quot;width&quot;:416.7}"/>
</p:tagLst>
</file>

<file path=ppt/tags/tag78.xml><?xml version="1.0" encoding="utf-8"?>
<p:tagLst xmlns:p="http://schemas.openxmlformats.org/presentationml/2006/main">
  <p:tag name="KSO_WM_DIAGRAM_VIRTUALLY_FRAME" val="{&quot;height&quot;:406.95,&quot;left&quot;:431.45,&quot;top&quot;:54.3,&quot;width&quot;:416.7}"/>
</p:tagLst>
</file>

<file path=ppt/tags/tag79.xml><?xml version="1.0" encoding="utf-8"?>
<p:tagLst xmlns:p="http://schemas.openxmlformats.org/presentationml/2006/main">
  <p:tag name="KSO_WM_DIAGRAM_VIRTUALLY_FRAME" val="{&quot;height&quot;:406.95,&quot;left&quot;:431.45,&quot;top&quot;:54.3,&quot;width&quot;:416.7}"/>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DIAGRAM_VIRTUALLY_FRAME" val="{&quot;height&quot;:406.95,&quot;left&quot;:431.45,&quot;top&quot;:54.3,&quot;width&quot;:416.7}"/>
</p:tagLst>
</file>

<file path=ppt/tags/tag81.xml><?xml version="1.0" encoding="utf-8"?>
<p:tagLst xmlns:p="http://schemas.openxmlformats.org/presentationml/2006/main">
  <p:tag name="KSO_WM_DIAGRAM_VIRTUALLY_FRAME" val="{&quot;height&quot;:406.95,&quot;left&quot;:431.45,&quot;top&quot;:54.3,&quot;width&quot;:416.7}"/>
</p:tagLst>
</file>

<file path=ppt/tags/tag82.xml><?xml version="1.0" encoding="utf-8"?>
<p:tagLst xmlns:p="http://schemas.openxmlformats.org/presentationml/2006/main">
  <p:tag name="KSO_WM_BEAUTIFY_FLAG" val="#wm#"/>
  <p:tag name="KSO_WM_TEMPLATE_CATEGORY" val="custom"/>
  <p:tag name="KSO_WM_TEMPLATE_INDEX" val="20205081"/>
</p:tagLst>
</file>

<file path=ppt/tags/tag83.xml><?xml version="1.0" encoding="utf-8"?>
<p:tagLst xmlns:p="http://schemas.openxmlformats.org/presentationml/2006/main">
  <p:tag name="KSO_WM_DIAGRAM_VIRTUALLY_FRAME" val="{&quot;height&quot;:406.9,&quot;left&quot;:431.45,&quot;top&quot;:54.3,&quot;width&quot;:391.5}"/>
</p:tagLst>
</file>

<file path=ppt/tags/tag84.xml><?xml version="1.0" encoding="utf-8"?>
<p:tagLst xmlns:p="http://schemas.openxmlformats.org/presentationml/2006/main">
  <p:tag name="KSO_WM_BEAUTIFY_FLAG" val="#wm#"/>
  <p:tag name="KSO_WM_TEMPLATE_CATEGORY" val="custom"/>
  <p:tag name="KSO_WM_TEMPLATE_INDEX" val="20205081"/>
</p:tagLst>
</file>

<file path=ppt/tags/tag85.xml><?xml version="1.0" encoding="utf-8"?>
<p:tagLst xmlns:p="http://schemas.openxmlformats.org/presentationml/2006/main">
  <p:tag name="KSO_WM_DIAGRAM_VIRTUALLY_FRAME" val="{&quot;height&quot;:288,&quot;left&quot;:87,&quot;top&quot;:172,&quot;width&quot;:847}"/>
</p:tagLst>
</file>

<file path=ppt/tags/tag86.xml><?xml version="1.0" encoding="utf-8"?>
<p:tagLst xmlns:p="http://schemas.openxmlformats.org/presentationml/2006/main">
  <p:tag name="KSO_WM_BEAUTIFY_FLAG" val="#wm#"/>
  <p:tag name="KSO_WM_TEMPLATE_CATEGORY" val="custom"/>
  <p:tag name="KSO_WM_TEMPLATE_INDEX" val="20205081"/>
</p:tagLst>
</file>

<file path=ppt/tags/tag87.xml><?xml version="1.0" encoding="utf-8"?>
<p:tagLst xmlns:p="http://schemas.openxmlformats.org/presentationml/2006/main">
  <p:tag name="KSO_WM_DIAGRAM_VIRTUALLY_FRAME" val="{&quot;height&quot;:288,&quot;left&quot;:87,&quot;top&quot;:172,&quot;width&quot;:847}"/>
</p:tagLst>
</file>

<file path=ppt/tags/tag88.xml><?xml version="1.0" encoding="utf-8"?>
<p:tagLst xmlns:p="http://schemas.openxmlformats.org/presentationml/2006/main">
  <p:tag name="KSO_WM_BEAUTIFY_FLAG" val="#wm#"/>
  <p:tag name="KSO_WM_TEMPLATE_CATEGORY" val="custom"/>
  <p:tag name="KSO_WM_TEMPLATE_INDEX" val="20205081"/>
</p:tagLst>
</file>

<file path=ppt/tags/tag89.xml><?xml version="1.0" encoding="utf-8"?>
<p:tagLst xmlns:p="http://schemas.openxmlformats.org/presentationml/2006/main">
  <p:tag name="KSO_WM_DIAGRAM_VIRTUALLY_FRAME" val="{&quot;height&quot;:406.9,&quot;left&quot;:431.45,&quot;top&quot;:54.3,&quot;width&quot;:391.5}"/>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BEAUTIFY_FLAG" val="#wm#"/>
  <p:tag name="KSO_WM_TEMPLATE_CATEGORY" val="custom"/>
  <p:tag name="KSO_WM_TEMPLATE_INDEX" val="20205081"/>
</p:tagLst>
</file>

<file path=ppt/tags/tag91.xml><?xml version="1.0" encoding="utf-8"?>
<p:tagLst xmlns:p="http://schemas.openxmlformats.org/presentationml/2006/main">
  <p:tag name="KSO_WM_DIAGRAM_VIRTUALLY_FRAME" val="{&quot;height&quot;:406.9,&quot;left&quot;:431.45,&quot;top&quot;:54.3,&quot;width&quot;:391.5}"/>
</p:tagLst>
</file>

<file path=ppt/tags/tag92.xml><?xml version="1.0" encoding="utf-8"?>
<p:tagLst xmlns:p="http://schemas.openxmlformats.org/presentationml/2006/main">
  <p:tag name="KSO_WM_BEAUTIFY_FLAG" val="#wm#"/>
  <p:tag name="KSO_WM_TEMPLATE_CATEGORY" val="custom"/>
  <p:tag name="KSO_WM_TEMPLATE_INDEX" val="20205081"/>
</p:tagLst>
</file>

<file path=ppt/tags/tag93.xml><?xml version="1.0" encoding="utf-8"?>
<p:tagLst xmlns:p="http://schemas.openxmlformats.org/presentationml/2006/main">
  <p:tag name="KSO_WM_BEAUTIFY_FLAG" val="#wm#"/>
  <p:tag name="KSO_WM_TEMPLATE_CATEGORY" val="custom"/>
  <p:tag name="KSO_WM_TEMPLATE_INDEX" val="20205081"/>
</p:tagLst>
</file>

<file path=ppt/tags/tag94.xml><?xml version="1.0" encoding="utf-8"?>
<p:tagLst xmlns:p="http://schemas.openxmlformats.org/presentationml/2006/main">
  <p:tag name="KSO_WM_BEAUTIFY_FLAG" val="#wm#"/>
  <p:tag name="KSO_WM_TEMPLATE_CATEGORY" val="custom"/>
  <p:tag name="KSO_WM_TEMPLATE_INDEX" val="20205081"/>
</p:tagLst>
</file>

<file path=ppt/tags/tag95.xml><?xml version="1.0" encoding="utf-8"?>
<p:tagLst xmlns:p="http://schemas.openxmlformats.org/presentationml/2006/main">
  <p:tag name="commondata" val="eyJjb3VudCI6MTUsImhkaWQiOiIzNTU0ZTAzMDkyOGJkMzBhNjJiNDJiNzUyZDlhZWUxNyIsInVzZXJDb3VudCI6Mn0="/>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1474</Words>
  <Application>WPS 演示</Application>
  <PresentationFormat>宽屏</PresentationFormat>
  <Paragraphs>144</Paragraphs>
  <Slides>14</Slides>
  <Notes>4</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14</vt:i4>
      </vt:variant>
    </vt:vector>
  </HeadingPairs>
  <TitlesOfParts>
    <vt:vector size="24" baseType="lpstr">
      <vt:lpstr>Arial</vt:lpstr>
      <vt:lpstr>宋体</vt:lpstr>
      <vt:lpstr>Wingdings</vt:lpstr>
      <vt:lpstr>微软雅黑</vt:lpstr>
      <vt:lpstr>Arial</vt:lpstr>
      <vt:lpstr>Noto Sans SC</vt:lpstr>
      <vt:lpstr>华文琥珀</vt:lpstr>
      <vt:lpstr>Arial Unicode MS</vt:lpstr>
      <vt:lpstr>Office 主题​​</vt:lpstr>
      <vt:lpstr>默认主题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曾思琦</cp:lastModifiedBy>
  <cp:revision>162</cp:revision>
  <dcterms:created xsi:type="dcterms:W3CDTF">2019-06-19T02:08:00Z</dcterms:created>
  <dcterms:modified xsi:type="dcterms:W3CDTF">2026-06-04T08:42:25Z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2052-12.1.0.23542</vt:lpwstr>
  </property>
  <property fmtid="{D5CDD505-2E9C-101B-9397-08002B2CF9AE}" pid="3" name="ICV">
    <vt:lpwstr>C8FD000FE3D945D8A8056B1EC3C6E36D_13</vt:lpwstr>
  </property>
  <property fmtid="{D5CDD505-2E9C-101B-9397-08002B2CF9AE}" pid="4" name="KSOTemplateUUID">
    <vt:lpwstr>v1.0_mb_J/9Mhe0fxFX8M67s1IGWxQ==</vt:lpwstr>
  </property>
</Properties>
</file>