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小朋友们，大家好！欢迎来到我们的红色故事课堂。今天，我们要一起探索一个非常特别的地方，那就是我们的家乡——孝感。你们可能吃过孝感的米酒和麻糖，但你们知道吗？在很久以前，孝感还是革命路上一个非常重要的“驿站”呢！让我们一起走进那段了不起的历史吧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CE6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Freeform 3"/>
          <p:cNvSpPr/>
          <p:nvPr/>
        </p:nvSpPr>
        <p:spPr>
          <a:xfrm>
            <a:off x="-46316" y="-686266"/>
            <a:ext cx="6142311" cy="3151514"/>
          </a:xfrm>
          <a:custGeom>
            <a:avLst/>
            <a:gdLst/>
            <a:ahLst/>
            <a:cxnLst/>
            <a:rect l="l" t="t" r="r" b="b"/>
            <a:pathLst>
              <a:path w="6142311" h="3151514">
                <a:moveTo>
                  <a:pt x="50958" y="644807"/>
                </a:moveTo>
                <a:cubicBezTo>
                  <a:pt x="101915" y="335143"/>
                  <a:pt x="2057889" y="0"/>
                  <a:pt x="3073116" y="74475"/>
                </a:cubicBezTo>
                <a:cubicBezTo>
                  <a:pt x="4088342" y="148952"/>
                  <a:pt x="6142311" y="335050"/>
                  <a:pt x="6142311" y="1091661"/>
                </a:cubicBezTo>
                <a:cubicBezTo>
                  <a:pt x="5913712" y="2847340"/>
                  <a:pt x="3970749" y="713401"/>
                  <a:pt x="2767372" y="1932457"/>
                </a:cubicBezTo>
                <a:cubicBezTo>
                  <a:pt x="1563996" y="3151514"/>
                  <a:pt x="0" y="954471"/>
                  <a:pt x="50958" y="644807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8229600" y="1282700"/>
            <a:ext cx="660400" cy="6604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Freeform 5"/>
          <p:cNvSpPr/>
          <p:nvPr/>
        </p:nvSpPr>
        <p:spPr>
          <a:xfrm>
            <a:off x="10617200" y="449450"/>
            <a:ext cx="3539068" cy="2184400"/>
          </a:xfrm>
          <a:custGeom>
            <a:avLst/>
            <a:gdLst/>
            <a:ahLst/>
            <a:cxnLst/>
            <a:rect l="l" t="t" r="r" b="b"/>
            <a:pathLst>
              <a:path w="3539068" h="2184400">
                <a:moveTo>
                  <a:pt x="0" y="406400"/>
                </a:moveTo>
                <a:cubicBezTo>
                  <a:pt x="0" y="41672"/>
                  <a:pt x="1255889" y="0"/>
                  <a:pt x="1845734" y="50800"/>
                </a:cubicBezTo>
                <a:cubicBezTo>
                  <a:pt x="2435579" y="101600"/>
                  <a:pt x="3539068" y="346472"/>
                  <a:pt x="3539068" y="711200"/>
                </a:cubicBezTo>
                <a:cubicBezTo>
                  <a:pt x="3539068" y="1075930"/>
                  <a:pt x="2173114" y="558800"/>
                  <a:pt x="1845734" y="1371600"/>
                </a:cubicBezTo>
                <a:cubicBezTo>
                  <a:pt x="1518355" y="2184400"/>
                  <a:pt x="0" y="771130"/>
                  <a:pt x="0" y="4064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Freeform 6"/>
          <p:cNvSpPr/>
          <p:nvPr/>
        </p:nvSpPr>
        <p:spPr>
          <a:xfrm>
            <a:off x="5968873" y="4118783"/>
            <a:ext cx="8590228" cy="4482437"/>
          </a:xfrm>
          <a:custGeom>
            <a:avLst/>
            <a:gdLst/>
            <a:ahLst/>
            <a:cxnLst/>
            <a:rect l="l" t="t" r="r" b="b"/>
            <a:pathLst>
              <a:path w="8590228" h="4482437">
                <a:moveTo>
                  <a:pt x="90965" y="2714395"/>
                </a:moveTo>
                <a:cubicBezTo>
                  <a:pt x="181930" y="2195627"/>
                  <a:pt x="3105772" y="328432"/>
                  <a:pt x="5098051" y="1326088"/>
                </a:cubicBezTo>
                <a:cubicBezTo>
                  <a:pt x="7090329" y="2323745"/>
                  <a:pt x="8175362" y="0"/>
                  <a:pt x="8590228" y="2451928"/>
                </a:cubicBezTo>
                <a:cubicBezTo>
                  <a:pt x="8590228" y="3549187"/>
                  <a:pt x="5968806" y="4394949"/>
                  <a:pt x="4552263" y="4438693"/>
                </a:cubicBezTo>
                <a:cubicBezTo>
                  <a:pt x="3135720" y="4482437"/>
                  <a:pt x="0" y="3233162"/>
                  <a:pt x="90965" y="2714395"/>
                </a:cubicBezTo>
                <a:close/>
              </a:path>
            </a:pathLst>
          </a:custGeom>
          <a:solidFill>
            <a:srgbClr val="F8B8A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Freeform 7"/>
          <p:cNvSpPr/>
          <p:nvPr/>
        </p:nvSpPr>
        <p:spPr>
          <a:xfrm>
            <a:off x="-1052011" y="3461734"/>
            <a:ext cx="6160027" cy="6367332"/>
          </a:xfrm>
          <a:custGeom>
            <a:avLst/>
            <a:gdLst/>
            <a:ahLst/>
            <a:cxnLst/>
            <a:rect l="l" t="t" r="r" b="b"/>
            <a:pathLst>
              <a:path w="6160027" h="6367332">
                <a:moveTo>
                  <a:pt x="231820" y="558394"/>
                </a:moveTo>
                <a:cubicBezTo>
                  <a:pt x="463640" y="0"/>
                  <a:pt x="2116759" y="2426733"/>
                  <a:pt x="3104793" y="2721852"/>
                </a:cubicBezTo>
                <a:cubicBezTo>
                  <a:pt x="4092828" y="3016970"/>
                  <a:pt x="6160027" y="1365506"/>
                  <a:pt x="6160027" y="2329102"/>
                </a:cubicBezTo>
                <a:cubicBezTo>
                  <a:pt x="6160027" y="3292696"/>
                  <a:pt x="2701906" y="6367332"/>
                  <a:pt x="1713870" y="6072214"/>
                </a:cubicBezTo>
                <a:cubicBezTo>
                  <a:pt x="725836" y="5777096"/>
                  <a:pt x="0" y="1116787"/>
                  <a:pt x="231820" y="558394"/>
                </a:cubicBezTo>
                <a:close/>
              </a:path>
            </a:pathLst>
          </a:cu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819900" y="1943100"/>
            <a:ext cx="2616200" cy="431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527300" y="3695700"/>
            <a:ext cx="2057400" cy="33782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801100" y="2768600"/>
            <a:ext cx="3581400" cy="33147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22300" y="4965700"/>
            <a:ext cx="2019300" cy="2222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12700" y="546100"/>
            <a:ext cx="7632700" cy="3810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3" name="AutoShape 13"/>
          <p:cNvSpPr/>
          <p:nvPr/>
        </p:nvSpPr>
        <p:spPr>
          <a:xfrm>
            <a:off x="190500" y="762000"/>
            <a:ext cx="7366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/>
        </p:nvSpPr>
        <p:spPr>
          <a:xfrm>
            <a:off x="381000" y="1016000"/>
            <a:ext cx="711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B91C1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</a:t>
            </a:r>
            <a:r>
              <a:rPr lang="zh-CN" altLang="en-US" sz="3200" b="1" i="0" u="none" strike="noStrike">
                <a:solidFill>
                  <a:srgbClr val="B91C1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五</a:t>
            </a:r>
            <a:r>
              <a:rPr lang="en-US" sz="3200" b="1" i="0" u="none" strike="noStrike">
                <a:solidFill>
                  <a:srgbClr val="B91C1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课：</a:t>
            </a:r>
            <a:r>
              <a:rPr lang="zh-CN" altLang="en-US" sz="3200" b="1" i="0" u="none" strike="noStrike">
                <a:solidFill>
                  <a:srgbClr val="B91C1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实践分享</a:t>
            </a:r>
            <a:r>
              <a:rPr lang="zh-CN" altLang="en-US" sz="3200" b="1" i="0" u="none" strike="noStrike">
                <a:solidFill>
                  <a:srgbClr val="B91C1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课</a:t>
            </a:r>
            <a:endParaRPr lang="zh-CN" altLang="en-US" sz="3200" b="1" i="0" u="none" strike="noStrike">
              <a:solidFill>
                <a:srgbClr val="B91C1C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381000" y="2159000"/>
            <a:ext cx="6604000" cy="38100"/>
          </a:xfrm>
          <a:prstGeom prst="roundRect">
            <a:avLst>
              <a:gd name="adj" fmla="val 0"/>
            </a:avLst>
          </a:pr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381000" y="2413000"/>
            <a:ext cx="711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zh-CN" altLang="en-US" sz="32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现在该轮到你讲故事啦！！！</a:t>
            </a:r>
            <a:endParaRPr lang="zh-CN" altLang="en-US" sz="32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7" name="AutoShape 17"/>
          <p:cNvSpPr/>
          <p:nvPr/>
        </p:nvSpPr>
        <p:spPr>
          <a:xfrm>
            <a:off x="381000" y="3302000"/>
            <a:ext cx="685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413500" y="5838825"/>
            <a:ext cx="5715000" cy="762000"/>
          </a:xfrm>
          <a:prstGeom prst="roundRect">
            <a:avLst>
              <a:gd name="adj" fmla="val 0"/>
            </a:avLst>
          </a:prstGeom>
          <a:solidFill>
            <a:srgbClr val="E74C3C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1" name="AutoShape 20"/>
          <p:cNvSpPr/>
          <p:nvPr/>
        </p:nvSpPr>
        <p:spPr>
          <a:xfrm>
            <a:off x="6540500" y="5956300"/>
            <a:ext cx="5460365" cy="52705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BD3A3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用实际行动践行初心，成长为对国家、对社会有用的栋梁之材！</a:t>
            </a:r>
            <a:endParaRPr lang="en-US" sz="1100" b="1"/>
          </a:p>
        </p:txBody>
      </p:sp>
      <p:sp>
        <p:nvSpPr>
          <p:cNvPr id="23" name="AutoShape 14"/>
          <p:cNvSpPr/>
          <p:nvPr/>
        </p:nvSpPr>
        <p:spPr>
          <a:xfrm>
            <a:off x="7810500" y="381000"/>
            <a:ext cx="431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C4383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争做新时代的好少年！</a:t>
            </a:r>
            <a:endParaRPr lang="en-US" sz="11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WPS 演示</Application>
  <PresentationFormat>宽屏</PresentationFormat>
  <Paragraphs>8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Wingdings</vt:lpstr>
      <vt:lpstr>Noto Sans SC</vt:lpstr>
      <vt:lpstr>微软雅黑</vt:lpstr>
      <vt:lpstr>Arial Unicode MS</vt:lpstr>
      <vt:lpstr>Calibri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你好。</cp:lastModifiedBy>
  <cp:revision>158</cp:revision>
  <dcterms:created xsi:type="dcterms:W3CDTF">2019-06-19T02:08:00Z</dcterms:created>
  <dcterms:modified xsi:type="dcterms:W3CDTF">2026-06-04T13:27:23Z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>0A966419AFFB4F2A83238DE6FE2703F8_13</vt:lpwstr>
  </property>
</Properties>
</file>