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971"/>
    <a:srgbClr val="FFFFFF"/>
    <a:srgbClr val="F8B8A9"/>
    <a:srgbClr val="FCE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360" y="5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8AE31-5823-4E35-82EC-B8343C449C41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315CF-D74E-48FC-B89B-44DEA478FA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13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7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27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CA460-57AC-6D1F-5771-52F728A40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8B3535B-AD0B-B97A-F5E8-D4F713F09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83F727F-7E4A-422B-36A7-AC3CDE833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FA168F-06F3-0EC7-C73C-D1E1B7E4F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894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788A9-641C-BD8E-5B7A-5BA6A1376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09961D3-0865-1AA4-7328-08BA64644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23B1432-04BC-5C5C-9356-2C6B454A25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CB9D26-DC34-2D2D-3894-2AEC891E2A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5315CF-D74E-48FC-B89B-44DEA478FA8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142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41E8F1-C484-18AE-239B-6026FA8E2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E42E05-86A4-B644-3062-E22D724EB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E1D083-462B-AD67-DADF-8BA13A1D4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1C929A-0006-B972-4D70-8D07A8CA2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ED403C-1053-1AD7-5700-4B9D957C8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608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71F94-4585-4DA9-0C3D-E5C1E371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323E38-397A-22C2-8231-08887D67C0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DBF092-BC3E-A1CF-6623-80A84BDCB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885D20-5B44-6780-DF04-537DF565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53F53-63CF-ACC3-5B4F-40986FB0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9FEED53-85F4-07BB-967B-5C7562179D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787ABF-F18E-BEE8-DFC7-6F502F8F4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F4741B-C77D-BBFB-B439-6AA8529F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28A0DF-92E4-617F-EE50-9B9CDBEA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885AF7-B3B3-6793-2F7A-D0A6E3F6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41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6BE6E2-FB68-0420-7C01-7C38E9DC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731380-1B39-5BE2-822C-2B3BF347F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3E1741-B479-A426-2AE1-BEA2C47D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7F7D0C-DDC5-330C-8C5F-249E5D776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2A58B4-FACD-5EB9-9985-A9A8A7DD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8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2AC2B-5837-470B-21A2-CB8489452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C6C8D7-3F33-E970-AE31-A1E79911E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CDD94-A81E-9B97-097C-5DF4807A1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30C23C-0322-6CFB-9185-0BC02ECA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D01F1-EC6E-A3EC-676A-2A6F7AB49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3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02AC6-9D0B-279A-D055-05FADC7D3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B96E74-DD3F-8903-7A67-9648F00D7E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845394-59F8-2428-90C9-9526264F9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F2D31B-C14B-A0C9-9DF9-6E8D14C56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FEF9E7-BB15-FACB-E03F-F2788E1C6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3D8EC2-5327-64C8-4629-B24DFCF8E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9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CC257-68E1-0E15-94F6-C2672A32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233E18-9A7C-066C-0B2A-3FD3828F3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EEF324-51DE-191E-7598-5F5F882C6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DF8451-2F28-025B-4C4E-916CB56B34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F51956-D055-95D6-D76B-4BC7623EC1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00116D2-65D2-243D-4598-265988986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20986A4-F24E-CE19-56A4-A3ECE828C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2E7D6D-6E0E-B7C7-F6FF-3A64BE6C4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2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300742-AC39-B055-BAF3-709383A05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5327FA8-C43F-F768-B067-30C418346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91B28C-6371-1DB1-4252-44D383CB3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EBF1824-19EE-759B-7CBD-0AF303C32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366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726AAE-A4AA-0503-9859-2B188ECA0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D88B0E-066D-7E40-D39A-C8C69AD9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749E55-A5E0-36D9-5DDF-722267A8F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303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8F555-8569-595C-ED05-8C3E70A02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094391-3D9F-C119-A8D5-A84C670AF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CFA4D2-FB0E-AF26-BD83-DEC1359B94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A6C18F-C363-4A93-E3C0-78A1105C5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767B45-4769-AF4B-11C0-A90441051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3980A7-410A-3F91-2EEB-F658438D8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50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8DD45E-F6DA-7E32-4180-317E2B7D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60260D6-7D64-266C-29A6-01C6AF3C53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7B4CE6-C7E2-6D5B-DBB1-97B060218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3CB0DB-AE26-66AF-57A1-31351650C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579FD0-A08F-E504-02FE-06A68A236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AB373B-4D4B-240E-5FC6-645129C71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6BD7EF-76EB-940C-93A2-0D5275F30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D3CE09-E696-72E0-7C64-FA5DC99B7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06F635-B250-897D-BF68-F040348809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1D27F3-9A69-4988-90E1-1EF5EDE3654D}" type="datetimeFigureOut">
              <a:rPr lang="zh-CN" altLang="en-US" smtClean="0"/>
              <a:t>2026/6/3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6CEFDA-E3A5-6C3E-7256-9D974B4E35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855646-7090-7A07-0D3E-56197623C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688B01-F009-4A9A-8016-8E953B778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5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80883E3-61AF-16AF-7DA7-547F0FC724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B0F7575-29E1-C9C0-D1A1-09F4B7B716F8}"/>
              </a:ext>
            </a:extLst>
          </p:cNvPr>
          <p:cNvSpPr/>
          <p:nvPr/>
        </p:nvSpPr>
        <p:spPr>
          <a:xfrm>
            <a:off x="3434" y="-626534"/>
            <a:ext cx="6092566" cy="2233770"/>
          </a:xfrm>
          <a:custGeom>
            <a:avLst/>
            <a:gdLst>
              <a:gd name="csX0" fmla="*/ 0 w 3759200"/>
              <a:gd name="csY0" fmla="*/ 986367 h 1972734"/>
              <a:gd name="csX1" fmla="*/ 1879600 w 3759200"/>
              <a:gd name="csY1" fmla="*/ 0 h 1972734"/>
              <a:gd name="csX2" fmla="*/ 3759200 w 3759200"/>
              <a:gd name="csY2" fmla="*/ 986367 h 1972734"/>
              <a:gd name="csX3" fmla="*/ 1879600 w 3759200"/>
              <a:gd name="csY3" fmla="*/ 1972734 h 1972734"/>
              <a:gd name="csX4" fmla="*/ 0 w 3759200"/>
              <a:gd name="csY4" fmla="*/ 986367 h 1972734"/>
              <a:gd name="csX0" fmla="*/ 0 w 4055534"/>
              <a:gd name="csY0" fmla="*/ 467879 h 2041167"/>
              <a:gd name="csX1" fmla="*/ 2175934 w 4055534"/>
              <a:gd name="csY1" fmla="*/ 57245 h 2041167"/>
              <a:gd name="csX2" fmla="*/ 4055534 w 4055534"/>
              <a:gd name="csY2" fmla="*/ 1043612 h 2041167"/>
              <a:gd name="csX3" fmla="*/ 2175934 w 4055534"/>
              <a:gd name="csY3" fmla="*/ 2029979 h 2041167"/>
              <a:gd name="csX4" fmla="*/ 0 w 4055534"/>
              <a:gd name="csY4" fmla="*/ 467879 h 2041167"/>
              <a:gd name="csX0" fmla="*/ 97377 w 4152911"/>
              <a:gd name="csY0" fmla="*/ 614349 h 2187637"/>
              <a:gd name="csX1" fmla="*/ 2273311 w 4152911"/>
              <a:gd name="csY1" fmla="*/ 203715 h 2187637"/>
              <a:gd name="csX2" fmla="*/ 4152911 w 4152911"/>
              <a:gd name="csY2" fmla="*/ 1190082 h 2187637"/>
              <a:gd name="csX3" fmla="*/ 2273311 w 4152911"/>
              <a:gd name="csY3" fmla="*/ 2176449 h 2187637"/>
              <a:gd name="csX4" fmla="*/ 97377 w 4152911"/>
              <a:gd name="csY4" fmla="*/ 614349 h 2187637"/>
              <a:gd name="csX0" fmla="*/ 1695 w 4057229"/>
              <a:gd name="csY0" fmla="*/ 429426 h 1399280"/>
              <a:gd name="csX1" fmla="*/ 2177629 w 4057229"/>
              <a:gd name="csY1" fmla="*/ 18792 h 1399280"/>
              <a:gd name="csX2" fmla="*/ 4057229 w 4057229"/>
              <a:gd name="csY2" fmla="*/ 1005159 h 1399280"/>
              <a:gd name="csX3" fmla="*/ 1855896 w 4057229"/>
              <a:gd name="csY3" fmla="*/ 1305726 h 1399280"/>
              <a:gd name="csX4" fmla="*/ 1695 w 4057229"/>
              <a:gd name="csY4" fmla="*/ 429426 h 1399280"/>
              <a:gd name="csX0" fmla="*/ 752 w 4056286"/>
              <a:gd name="csY0" fmla="*/ 429830 h 1431692"/>
              <a:gd name="csX1" fmla="*/ 2176686 w 4056286"/>
              <a:gd name="csY1" fmla="*/ 19196 h 1431692"/>
              <a:gd name="csX2" fmla="*/ 4056286 w 4056286"/>
              <a:gd name="csY2" fmla="*/ 1005563 h 1431692"/>
              <a:gd name="csX3" fmla="*/ 1956553 w 4056286"/>
              <a:gd name="csY3" fmla="*/ 1356930 h 1431692"/>
              <a:gd name="csX4" fmla="*/ 752 w 4056286"/>
              <a:gd name="csY4" fmla="*/ 429830 h 1431692"/>
              <a:gd name="csX0" fmla="*/ 1026 w 4056560"/>
              <a:gd name="csY0" fmla="*/ 429830 h 1509600"/>
              <a:gd name="csX1" fmla="*/ 2176960 w 4056560"/>
              <a:gd name="csY1" fmla="*/ 19196 h 1509600"/>
              <a:gd name="csX2" fmla="*/ 4056560 w 4056560"/>
              <a:gd name="csY2" fmla="*/ 1005563 h 1509600"/>
              <a:gd name="csX3" fmla="*/ 1956827 w 4056560"/>
              <a:gd name="csY3" fmla="*/ 1356930 h 1509600"/>
              <a:gd name="csX4" fmla="*/ 1026 w 4056560"/>
              <a:gd name="csY4" fmla="*/ 429830 h 1509600"/>
              <a:gd name="csX0" fmla="*/ 783 w 4386517"/>
              <a:gd name="csY0" fmla="*/ 418201 h 1357239"/>
              <a:gd name="csX1" fmla="*/ 2176717 w 4386517"/>
              <a:gd name="csY1" fmla="*/ 7567 h 1357239"/>
              <a:gd name="csX2" fmla="*/ 4386517 w 4386517"/>
              <a:gd name="csY2" fmla="*/ 739934 h 1357239"/>
              <a:gd name="csX3" fmla="*/ 1956584 w 4386517"/>
              <a:gd name="csY3" fmla="*/ 1345301 h 1357239"/>
              <a:gd name="csX4" fmla="*/ 783 w 4386517"/>
              <a:gd name="csY4" fmla="*/ 418201 h 135723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386607" h="1608299">
                <a:moveTo>
                  <a:pt x="873" y="418201"/>
                </a:moveTo>
                <a:cubicBezTo>
                  <a:pt x="37562" y="195245"/>
                  <a:pt x="1445851" y="-46055"/>
                  <a:pt x="2176807" y="7567"/>
                </a:cubicBezTo>
                <a:cubicBezTo>
                  <a:pt x="2907763" y="61189"/>
                  <a:pt x="4386607" y="195179"/>
                  <a:pt x="4386607" y="739934"/>
                </a:cubicBezTo>
                <a:cubicBezTo>
                  <a:pt x="4222017" y="2004010"/>
                  <a:pt x="2823097" y="467589"/>
                  <a:pt x="1956674" y="1345301"/>
                </a:cubicBezTo>
                <a:cubicBezTo>
                  <a:pt x="1090251" y="2223013"/>
                  <a:pt x="-35816" y="641157"/>
                  <a:pt x="873" y="4182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15A8D92-3BD0-5629-C787-8DB824E3134C}"/>
              </a:ext>
            </a:extLst>
          </p:cNvPr>
          <p:cNvSpPr/>
          <p:nvPr/>
        </p:nvSpPr>
        <p:spPr>
          <a:xfrm>
            <a:off x="8230659" y="1277036"/>
            <a:ext cx="660400" cy="660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D35EF560-7EA6-AE7B-5658-F00004A30DB0}"/>
              </a:ext>
            </a:extLst>
          </p:cNvPr>
          <p:cNvSpPr/>
          <p:nvPr/>
        </p:nvSpPr>
        <p:spPr>
          <a:xfrm>
            <a:off x="10616671" y="483749"/>
            <a:ext cx="3539068" cy="1586574"/>
          </a:xfrm>
          <a:custGeom>
            <a:avLst/>
            <a:gdLst>
              <a:gd name="csX0" fmla="*/ 0 w 3386667"/>
              <a:gd name="csY0" fmla="*/ 660400 h 1320800"/>
              <a:gd name="csX1" fmla="*/ 1693334 w 3386667"/>
              <a:gd name="csY1" fmla="*/ 0 h 1320800"/>
              <a:gd name="csX2" fmla="*/ 3386668 w 3386667"/>
              <a:gd name="csY2" fmla="*/ 660400 h 1320800"/>
              <a:gd name="csX3" fmla="*/ 1693334 w 3386667"/>
              <a:gd name="csY3" fmla="*/ 1320800 h 1320800"/>
              <a:gd name="csX4" fmla="*/ 0 w 3386667"/>
              <a:gd name="csY4" fmla="*/ 660400 h 1320800"/>
              <a:gd name="csX0" fmla="*/ 0 w 3539068"/>
              <a:gd name="csY0" fmla="*/ 373251 h 1343426"/>
              <a:gd name="csX1" fmla="*/ 1845734 w 3539068"/>
              <a:gd name="csY1" fmla="*/ 17651 h 1343426"/>
              <a:gd name="csX2" fmla="*/ 3539068 w 3539068"/>
              <a:gd name="csY2" fmla="*/ 678051 h 1343426"/>
              <a:gd name="csX3" fmla="*/ 1845734 w 3539068"/>
              <a:gd name="csY3" fmla="*/ 1338451 h 1343426"/>
              <a:gd name="csX4" fmla="*/ 0 w 3539068"/>
              <a:gd name="csY4" fmla="*/ 373251 h 1343426"/>
              <a:gd name="csX0" fmla="*/ 0 w 3539068"/>
              <a:gd name="csY0" fmla="*/ 373251 h 1586574"/>
              <a:gd name="csX1" fmla="*/ 1845734 w 3539068"/>
              <a:gd name="csY1" fmla="*/ 17651 h 1586574"/>
              <a:gd name="csX2" fmla="*/ 3539068 w 3539068"/>
              <a:gd name="csY2" fmla="*/ 678051 h 1586574"/>
              <a:gd name="csX3" fmla="*/ 1845734 w 3539068"/>
              <a:gd name="csY3" fmla="*/ 1338451 h 1586574"/>
              <a:gd name="csX4" fmla="*/ 0 w 3539068"/>
              <a:gd name="csY4" fmla="*/ 373251 h 15865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39068" h="1586574">
                <a:moveTo>
                  <a:pt x="0" y="373251"/>
                </a:moveTo>
                <a:cubicBezTo>
                  <a:pt x="0" y="8522"/>
                  <a:pt x="1255889" y="-33149"/>
                  <a:pt x="1845734" y="17651"/>
                </a:cubicBezTo>
                <a:cubicBezTo>
                  <a:pt x="2435579" y="68451"/>
                  <a:pt x="3539068" y="313322"/>
                  <a:pt x="3539068" y="678051"/>
                </a:cubicBezTo>
                <a:cubicBezTo>
                  <a:pt x="3539068" y="1042780"/>
                  <a:pt x="2173113" y="525651"/>
                  <a:pt x="1845734" y="1338451"/>
                </a:cubicBezTo>
                <a:cubicBezTo>
                  <a:pt x="1518355" y="2151251"/>
                  <a:pt x="0" y="737980"/>
                  <a:pt x="0" y="3732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1068271-1D8D-C6AF-135D-5F8355C9E61B}"/>
              </a:ext>
            </a:extLst>
          </p:cNvPr>
          <p:cNvSpPr/>
          <p:nvPr/>
        </p:nvSpPr>
        <p:spPr>
          <a:xfrm>
            <a:off x="6058558" y="5156802"/>
            <a:ext cx="8501201" cy="3402395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98822C3-5F30-1840-49FF-AA654517AC49}"/>
              </a:ext>
            </a:extLst>
          </p:cNvPr>
          <p:cNvSpPr/>
          <p:nvPr/>
        </p:nvSpPr>
        <p:spPr>
          <a:xfrm>
            <a:off x="-859580" y="3941066"/>
            <a:ext cx="5971616" cy="5616819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270714" h="3759970">
                <a:moveTo>
                  <a:pt x="38314" y="55647"/>
                </a:moveTo>
                <a:cubicBezTo>
                  <a:pt x="242925" y="-318149"/>
                  <a:pt x="1702013" y="1306337"/>
                  <a:pt x="2574080" y="1503893"/>
                </a:cubicBezTo>
                <a:cubicBezTo>
                  <a:pt x="3446147" y="1701449"/>
                  <a:pt x="5270714" y="595938"/>
                  <a:pt x="5270714" y="1240981"/>
                </a:cubicBezTo>
                <a:cubicBezTo>
                  <a:pt x="5270714" y="1886024"/>
                  <a:pt x="2218480" y="3944224"/>
                  <a:pt x="1346413" y="3746668"/>
                </a:cubicBezTo>
                <a:cubicBezTo>
                  <a:pt x="474346" y="3549112"/>
                  <a:pt x="-166297" y="429443"/>
                  <a:pt x="38314" y="55647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A8DD4478-9CCB-7ACB-D232-F9A6888FF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6824408" y="1937436"/>
            <a:ext cx="2610174" cy="431222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9107775-7888-7CDC-A4AC-026865665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2522766" y="3696499"/>
            <a:ext cx="2054168" cy="337226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6775F6A-5DC8-0D9B-794B-5EDA5D3AA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8796909" y="2767654"/>
            <a:ext cx="3584258" cy="331989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F15E3E4-96AD-6C79-A71B-881ABB2144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618617" y="4969933"/>
            <a:ext cx="2015186" cy="22287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9C9F1AB-16DE-A129-7FB3-310E53A7BB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-1026831" y="89192"/>
            <a:ext cx="10187642" cy="509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90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35A7F-6070-D46C-E0BB-F44FC8E8E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94CDAE4-524A-704E-72D5-A8DC675CFD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C40D00E-2A57-0EE2-0B5E-4BC8B68F5759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702E9A6-07BD-E308-08A3-3683803E25C0}"/>
              </a:ext>
            </a:extLst>
          </p:cNvPr>
          <p:cNvSpPr/>
          <p:nvPr/>
        </p:nvSpPr>
        <p:spPr>
          <a:xfrm rot="659380">
            <a:off x="-3462774" y="539713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7414835-682A-494A-E7E6-C4727BAA9D16}"/>
              </a:ext>
            </a:extLst>
          </p:cNvPr>
          <p:cNvSpPr/>
          <p:nvPr/>
        </p:nvSpPr>
        <p:spPr>
          <a:xfrm>
            <a:off x="8088931" y="65062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B494409-F4F3-A4F4-5145-4F513279FA46}"/>
              </a:ext>
            </a:extLst>
          </p:cNvPr>
          <p:cNvSpPr/>
          <p:nvPr/>
        </p:nvSpPr>
        <p:spPr>
          <a:xfrm>
            <a:off x="278762" y="4533214"/>
            <a:ext cx="159388" cy="1593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691A9C-0B4A-F966-6B2E-C81CB62D3B97}"/>
              </a:ext>
            </a:extLst>
          </p:cNvPr>
          <p:cNvSpPr/>
          <p:nvPr/>
        </p:nvSpPr>
        <p:spPr>
          <a:xfrm flipH="1" flipV="1">
            <a:off x="5695536" y="193766"/>
            <a:ext cx="235364" cy="23536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86CDDDB-B545-DF29-2D79-9D0E7BC82787}"/>
              </a:ext>
            </a:extLst>
          </p:cNvPr>
          <p:cNvSpPr/>
          <p:nvPr/>
        </p:nvSpPr>
        <p:spPr>
          <a:xfrm>
            <a:off x="7943363" y="2349569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">
            <a:extLst>
              <a:ext uri="{FF2B5EF4-FFF2-40B4-BE49-F238E27FC236}">
                <a16:creationId xmlns:a16="http://schemas.microsoft.com/office/drawing/2014/main" id="{417E0FB9-1A2A-E689-AE34-5515493C79DD}"/>
              </a:ext>
            </a:extLst>
          </p:cNvPr>
          <p:cNvSpPr/>
          <p:nvPr/>
        </p:nvSpPr>
        <p:spPr>
          <a:xfrm>
            <a:off x="-3995895" y="-3680556"/>
            <a:ext cx="9291684" cy="5550762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9D8ECAF-3641-A20F-3C77-868D01A11BF1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10306E4-CA2C-9CFC-938C-EBE81AF9A969}"/>
              </a:ext>
            </a:extLst>
          </p:cNvPr>
          <p:cNvSpPr/>
          <p:nvPr/>
        </p:nvSpPr>
        <p:spPr>
          <a:xfrm flipH="1" flipV="1">
            <a:off x="4775590" y="6506294"/>
            <a:ext cx="235364" cy="23536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9081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A472F-79FC-C4BE-D717-4DF897434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C244E9C-B0C2-8B94-B268-90B740B66B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13F9ABA-D78B-9292-E259-814F20064C10}"/>
              </a:ext>
            </a:extLst>
          </p:cNvPr>
          <p:cNvSpPr/>
          <p:nvPr/>
        </p:nvSpPr>
        <p:spPr>
          <a:xfrm>
            <a:off x="-1874668" y="-837490"/>
            <a:ext cx="6370470" cy="3935520"/>
          </a:xfrm>
          <a:custGeom>
            <a:avLst/>
            <a:gdLst>
              <a:gd name="csX0" fmla="*/ 0 w 3759200"/>
              <a:gd name="csY0" fmla="*/ 986367 h 1972734"/>
              <a:gd name="csX1" fmla="*/ 1879600 w 3759200"/>
              <a:gd name="csY1" fmla="*/ 0 h 1972734"/>
              <a:gd name="csX2" fmla="*/ 3759200 w 3759200"/>
              <a:gd name="csY2" fmla="*/ 986367 h 1972734"/>
              <a:gd name="csX3" fmla="*/ 1879600 w 3759200"/>
              <a:gd name="csY3" fmla="*/ 1972734 h 1972734"/>
              <a:gd name="csX4" fmla="*/ 0 w 3759200"/>
              <a:gd name="csY4" fmla="*/ 986367 h 1972734"/>
              <a:gd name="csX0" fmla="*/ 0 w 4055534"/>
              <a:gd name="csY0" fmla="*/ 467879 h 2041167"/>
              <a:gd name="csX1" fmla="*/ 2175934 w 4055534"/>
              <a:gd name="csY1" fmla="*/ 57245 h 2041167"/>
              <a:gd name="csX2" fmla="*/ 4055534 w 4055534"/>
              <a:gd name="csY2" fmla="*/ 1043612 h 2041167"/>
              <a:gd name="csX3" fmla="*/ 2175934 w 4055534"/>
              <a:gd name="csY3" fmla="*/ 2029979 h 2041167"/>
              <a:gd name="csX4" fmla="*/ 0 w 4055534"/>
              <a:gd name="csY4" fmla="*/ 467879 h 2041167"/>
              <a:gd name="csX0" fmla="*/ 97377 w 4152911"/>
              <a:gd name="csY0" fmla="*/ 614349 h 2187637"/>
              <a:gd name="csX1" fmla="*/ 2273311 w 4152911"/>
              <a:gd name="csY1" fmla="*/ 203715 h 2187637"/>
              <a:gd name="csX2" fmla="*/ 4152911 w 4152911"/>
              <a:gd name="csY2" fmla="*/ 1190082 h 2187637"/>
              <a:gd name="csX3" fmla="*/ 2273311 w 4152911"/>
              <a:gd name="csY3" fmla="*/ 2176449 h 2187637"/>
              <a:gd name="csX4" fmla="*/ 97377 w 4152911"/>
              <a:gd name="csY4" fmla="*/ 614349 h 2187637"/>
              <a:gd name="csX0" fmla="*/ 1695 w 4057229"/>
              <a:gd name="csY0" fmla="*/ 429426 h 1399280"/>
              <a:gd name="csX1" fmla="*/ 2177629 w 4057229"/>
              <a:gd name="csY1" fmla="*/ 18792 h 1399280"/>
              <a:gd name="csX2" fmla="*/ 4057229 w 4057229"/>
              <a:gd name="csY2" fmla="*/ 1005159 h 1399280"/>
              <a:gd name="csX3" fmla="*/ 1855896 w 4057229"/>
              <a:gd name="csY3" fmla="*/ 1305726 h 1399280"/>
              <a:gd name="csX4" fmla="*/ 1695 w 4057229"/>
              <a:gd name="csY4" fmla="*/ 429426 h 1399280"/>
              <a:gd name="csX0" fmla="*/ 752 w 4056286"/>
              <a:gd name="csY0" fmla="*/ 429830 h 1431692"/>
              <a:gd name="csX1" fmla="*/ 2176686 w 4056286"/>
              <a:gd name="csY1" fmla="*/ 19196 h 1431692"/>
              <a:gd name="csX2" fmla="*/ 4056286 w 4056286"/>
              <a:gd name="csY2" fmla="*/ 1005563 h 1431692"/>
              <a:gd name="csX3" fmla="*/ 1956553 w 4056286"/>
              <a:gd name="csY3" fmla="*/ 1356930 h 1431692"/>
              <a:gd name="csX4" fmla="*/ 752 w 4056286"/>
              <a:gd name="csY4" fmla="*/ 429830 h 1431692"/>
              <a:gd name="csX0" fmla="*/ 1026 w 4056560"/>
              <a:gd name="csY0" fmla="*/ 429830 h 1509600"/>
              <a:gd name="csX1" fmla="*/ 2176960 w 4056560"/>
              <a:gd name="csY1" fmla="*/ 19196 h 1509600"/>
              <a:gd name="csX2" fmla="*/ 4056560 w 4056560"/>
              <a:gd name="csY2" fmla="*/ 1005563 h 1509600"/>
              <a:gd name="csX3" fmla="*/ 1956827 w 4056560"/>
              <a:gd name="csY3" fmla="*/ 1356930 h 1509600"/>
              <a:gd name="csX4" fmla="*/ 1026 w 4056560"/>
              <a:gd name="csY4" fmla="*/ 429830 h 1509600"/>
              <a:gd name="csX0" fmla="*/ 783 w 4386517"/>
              <a:gd name="csY0" fmla="*/ 418201 h 1357239"/>
              <a:gd name="csX1" fmla="*/ 2176717 w 4386517"/>
              <a:gd name="csY1" fmla="*/ 7567 h 1357239"/>
              <a:gd name="csX2" fmla="*/ 4386517 w 4386517"/>
              <a:gd name="csY2" fmla="*/ 739934 h 1357239"/>
              <a:gd name="csX3" fmla="*/ 1956584 w 4386517"/>
              <a:gd name="csY3" fmla="*/ 1345301 h 1357239"/>
              <a:gd name="csX4" fmla="*/ 783 w 4386517"/>
              <a:gd name="csY4" fmla="*/ 418201 h 135723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873 w 4386607"/>
              <a:gd name="csY0" fmla="*/ 418201 h 1608299"/>
              <a:gd name="csX1" fmla="*/ 2176807 w 4386607"/>
              <a:gd name="csY1" fmla="*/ 7567 h 1608299"/>
              <a:gd name="csX2" fmla="*/ 4386607 w 4386607"/>
              <a:gd name="csY2" fmla="*/ 739934 h 1608299"/>
              <a:gd name="csX3" fmla="*/ 1956674 w 4386607"/>
              <a:gd name="csY3" fmla="*/ 1345301 h 1608299"/>
              <a:gd name="csX4" fmla="*/ 873 w 4386607"/>
              <a:gd name="csY4" fmla="*/ 418201 h 1608299"/>
              <a:gd name="csX0" fmla="*/ 798 w 4532835"/>
              <a:gd name="csY0" fmla="*/ 489642 h 1417896"/>
              <a:gd name="csX1" fmla="*/ 2176732 w 4532835"/>
              <a:gd name="csY1" fmla="*/ 79008 h 1417896"/>
              <a:gd name="csX2" fmla="*/ 4532835 w 4532835"/>
              <a:gd name="csY2" fmla="*/ 347418 h 1417896"/>
              <a:gd name="csX3" fmla="*/ 1956599 w 4532835"/>
              <a:gd name="csY3" fmla="*/ 1416742 h 1417896"/>
              <a:gd name="csX4" fmla="*/ 798 w 4532835"/>
              <a:gd name="csY4" fmla="*/ 489642 h 1417896"/>
              <a:gd name="csX0" fmla="*/ 16333 w 4548370"/>
              <a:gd name="csY0" fmla="*/ 489642 h 1676327"/>
              <a:gd name="csX1" fmla="*/ 2192267 w 4548370"/>
              <a:gd name="csY1" fmla="*/ 79008 h 1676327"/>
              <a:gd name="csX2" fmla="*/ 4548370 w 4548370"/>
              <a:gd name="csY2" fmla="*/ 347418 h 1676327"/>
              <a:gd name="csX3" fmla="*/ 1374732 w 4548370"/>
              <a:gd name="csY3" fmla="*/ 1675889 h 1676327"/>
              <a:gd name="csX4" fmla="*/ 16333 w 4548370"/>
              <a:gd name="csY4" fmla="*/ 489642 h 1676327"/>
              <a:gd name="csX0" fmla="*/ 75028 w 4607065"/>
              <a:gd name="csY0" fmla="*/ 489642 h 1826624"/>
              <a:gd name="csX1" fmla="*/ 2250962 w 4607065"/>
              <a:gd name="csY1" fmla="*/ 79008 h 1826624"/>
              <a:gd name="csX2" fmla="*/ 4607065 w 4607065"/>
              <a:gd name="csY2" fmla="*/ 347418 h 1826624"/>
              <a:gd name="csX3" fmla="*/ 1433427 w 4607065"/>
              <a:gd name="csY3" fmla="*/ 1675889 h 1826624"/>
              <a:gd name="csX4" fmla="*/ 75028 w 4607065"/>
              <a:gd name="csY4" fmla="*/ 489642 h 1826624"/>
              <a:gd name="csX0" fmla="*/ 75028 w 4607065"/>
              <a:gd name="csY0" fmla="*/ 489642 h 1826624"/>
              <a:gd name="csX1" fmla="*/ 2250962 w 4607065"/>
              <a:gd name="csY1" fmla="*/ 79008 h 1826624"/>
              <a:gd name="csX2" fmla="*/ 4607065 w 4607065"/>
              <a:gd name="csY2" fmla="*/ 347418 h 1826624"/>
              <a:gd name="csX3" fmla="*/ 1433427 w 4607065"/>
              <a:gd name="csY3" fmla="*/ 1675889 h 1826624"/>
              <a:gd name="csX4" fmla="*/ 75028 w 4607065"/>
              <a:gd name="csY4" fmla="*/ 489642 h 1826624"/>
              <a:gd name="csX0" fmla="*/ 16463 w 4591172"/>
              <a:gd name="csY0" fmla="*/ 491963 h 1678674"/>
              <a:gd name="csX1" fmla="*/ 2192397 w 4591172"/>
              <a:gd name="csY1" fmla="*/ 81329 h 1678674"/>
              <a:gd name="csX2" fmla="*/ 4591172 w 4591172"/>
              <a:gd name="csY2" fmla="*/ 345559 h 1678674"/>
              <a:gd name="csX3" fmla="*/ 1374862 w 4591172"/>
              <a:gd name="csY3" fmla="*/ 1678210 h 1678674"/>
              <a:gd name="csX4" fmla="*/ 16463 w 4591172"/>
              <a:gd name="csY4" fmla="*/ 491963 h 1678674"/>
              <a:gd name="csX0" fmla="*/ 16463 w 4591172"/>
              <a:gd name="csY0" fmla="*/ 491963 h 1678674"/>
              <a:gd name="csX1" fmla="*/ 2192397 w 4591172"/>
              <a:gd name="csY1" fmla="*/ 81329 h 1678674"/>
              <a:gd name="csX2" fmla="*/ 4591172 w 4591172"/>
              <a:gd name="csY2" fmla="*/ 345559 h 1678674"/>
              <a:gd name="csX3" fmla="*/ 1374862 w 4591172"/>
              <a:gd name="csY3" fmla="*/ 1678210 h 1678674"/>
              <a:gd name="csX4" fmla="*/ 16463 w 4591172"/>
              <a:gd name="csY4" fmla="*/ 491963 h 1678674"/>
              <a:gd name="csX0" fmla="*/ 11987 w 4586696"/>
              <a:gd name="csY0" fmla="*/ 491963 h 1942872"/>
              <a:gd name="csX1" fmla="*/ 2187921 w 4586696"/>
              <a:gd name="csY1" fmla="*/ 81329 h 1942872"/>
              <a:gd name="csX2" fmla="*/ 4586696 w 4586696"/>
              <a:gd name="csY2" fmla="*/ 345559 h 1942872"/>
              <a:gd name="csX3" fmla="*/ 1370386 w 4586696"/>
              <a:gd name="csY3" fmla="*/ 1678210 h 1942872"/>
              <a:gd name="csX4" fmla="*/ 11987 w 4586696"/>
              <a:gd name="csY4" fmla="*/ 491963 h 19428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586696" h="1942872">
                <a:moveTo>
                  <a:pt x="11987" y="491963"/>
                </a:moveTo>
                <a:cubicBezTo>
                  <a:pt x="148243" y="225816"/>
                  <a:pt x="1425470" y="105730"/>
                  <a:pt x="2187921" y="81329"/>
                </a:cubicBezTo>
                <a:cubicBezTo>
                  <a:pt x="2950372" y="56928"/>
                  <a:pt x="4586696" y="-199196"/>
                  <a:pt x="4586696" y="345559"/>
                </a:cubicBezTo>
                <a:cubicBezTo>
                  <a:pt x="4537929" y="903251"/>
                  <a:pt x="1803656" y="734255"/>
                  <a:pt x="1370386" y="1678210"/>
                </a:cubicBezTo>
                <a:cubicBezTo>
                  <a:pt x="937116" y="2622165"/>
                  <a:pt x="-124269" y="758110"/>
                  <a:pt x="11987" y="4919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E9C64B9-77C9-BC63-1B18-2320EA44AFA4}"/>
              </a:ext>
            </a:extLst>
          </p:cNvPr>
          <p:cNvSpPr/>
          <p:nvPr/>
        </p:nvSpPr>
        <p:spPr>
          <a:xfrm>
            <a:off x="9862983" y="-713431"/>
            <a:ext cx="3539222" cy="1621305"/>
          </a:xfrm>
          <a:custGeom>
            <a:avLst/>
            <a:gdLst>
              <a:gd name="csX0" fmla="*/ 0 w 3386667"/>
              <a:gd name="csY0" fmla="*/ 660400 h 1320800"/>
              <a:gd name="csX1" fmla="*/ 1693334 w 3386667"/>
              <a:gd name="csY1" fmla="*/ 0 h 1320800"/>
              <a:gd name="csX2" fmla="*/ 3386668 w 3386667"/>
              <a:gd name="csY2" fmla="*/ 660400 h 1320800"/>
              <a:gd name="csX3" fmla="*/ 1693334 w 3386667"/>
              <a:gd name="csY3" fmla="*/ 1320800 h 1320800"/>
              <a:gd name="csX4" fmla="*/ 0 w 3386667"/>
              <a:gd name="csY4" fmla="*/ 660400 h 1320800"/>
              <a:gd name="csX0" fmla="*/ 0 w 3539068"/>
              <a:gd name="csY0" fmla="*/ 373251 h 1343426"/>
              <a:gd name="csX1" fmla="*/ 1845734 w 3539068"/>
              <a:gd name="csY1" fmla="*/ 17651 h 1343426"/>
              <a:gd name="csX2" fmla="*/ 3539068 w 3539068"/>
              <a:gd name="csY2" fmla="*/ 678051 h 1343426"/>
              <a:gd name="csX3" fmla="*/ 1845734 w 3539068"/>
              <a:gd name="csY3" fmla="*/ 1338451 h 1343426"/>
              <a:gd name="csX4" fmla="*/ 0 w 3539068"/>
              <a:gd name="csY4" fmla="*/ 373251 h 1343426"/>
              <a:gd name="csX0" fmla="*/ 0 w 3539068"/>
              <a:gd name="csY0" fmla="*/ 373251 h 1586574"/>
              <a:gd name="csX1" fmla="*/ 1845734 w 3539068"/>
              <a:gd name="csY1" fmla="*/ 17651 h 1586574"/>
              <a:gd name="csX2" fmla="*/ 3539068 w 3539068"/>
              <a:gd name="csY2" fmla="*/ 678051 h 1586574"/>
              <a:gd name="csX3" fmla="*/ 1845734 w 3539068"/>
              <a:gd name="csY3" fmla="*/ 1338451 h 1586574"/>
              <a:gd name="csX4" fmla="*/ 0 w 3539068"/>
              <a:gd name="csY4" fmla="*/ 373251 h 1586574"/>
              <a:gd name="csX0" fmla="*/ 0 w 3539068"/>
              <a:gd name="csY0" fmla="*/ 373251 h 1338538"/>
              <a:gd name="csX1" fmla="*/ 1845734 w 3539068"/>
              <a:gd name="csY1" fmla="*/ 17651 h 1338538"/>
              <a:gd name="csX2" fmla="*/ 3539068 w 3539068"/>
              <a:gd name="csY2" fmla="*/ 678051 h 1338538"/>
              <a:gd name="csX3" fmla="*/ 1845734 w 3539068"/>
              <a:gd name="csY3" fmla="*/ 1338451 h 1338538"/>
              <a:gd name="csX4" fmla="*/ 0 w 3539068"/>
              <a:gd name="csY4" fmla="*/ 373251 h 1338538"/>
              <a:gd name="csX0" fmla="*/ 154 w 3539222"/>
              <a:gd name="csY0" fmla="*/ 656030 h 1621305"/>
              <a:gd name="csX1" fmla="*/ 1930555 w 3539222"/>
              <a:gd name="csY1" fmla="*/ 4097 h 1621305"/>
              <a:gd name="csX2" fmla="*/ 3539222 w 3539222"/>
              <a:gd name="csY2" fmla="*/ 960830 h 1621305"/>
              <a:gd name="csX3" fmla="*/ 1845888 w 3539222"/>
              <a:gd name="csY3" fmla="*/ 1621230 h 1621305"/>
              <a:gd name="csX4" fmla="*/ 154 w 3539222"/>
              <a:gd name="csY4" fmla="*/ 656030 h 16213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39222" h="1621305">
                <a:moveTo>
                  <a:pt x="154" y="656030"/>
                </a:moveTo>
                <a:cubicBezTo>
                  <a:pt x="14265" y="386508"/>
                  <a:pt x="1340710" y="-46703"/>
                  <a:pt x="1930555" y="4097"/>
                </a:cubicBezTo>
                <a:cubicBezTo>
                  <a:pt x="2520400" y="54897"/>
                  <a:pt x="3539222" y="596101"/>
                  <a:pt x="3539222" y="960830"/>
                </a:cubicBezTo>
                <a:cubicBezTo>
                  <a:pt x="3539222" y="1325559"/>
                  <a:pt x="2749000" y="1612764"/>
                  <a:pt x="1845888" y="1621230"/>
                </a:cubicBezTo>
                <a:cubicBezTo>
                  <a:pt x="942776" y="1629696"/>
                  <a:pt x="-13957" y="925552"/>
                  <a:pt x="154" y="6560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50FB8EF-020C-6CA3-C279-9FC7580D6F55}"/>
              </a:ext>
            </a:extLst>
          </p:cNvPr>
          <p:cNvSpPr/>
          <p:nvPr/>
        </p:nvSpPr>
        <p:spPr>
          <a:xfrm>
            <a:off x="1310567" y="5024321"/>
            <a:ext cx="4144682" cy="3667358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37595 w 5165739"/>
              <a:gd name="csY0" fmla="*/ 64667 h 3914543"/>
              <a:gd name="csX1" fmla="*/ 2573361 w 5165739"/>
              <a:gd name="csY1" fmla="*/ 1512913 h 3914543"/>
              <a:gd name="csX2" fmla="*/ 5165739 w 5165739"/>
              <a:gd name="csY2" fmla="*/ 2908092 h 3914543"/>
              <a:gd name="csX3" fmla="*/ 1345694 w 5165739"/>
              <a:gd name="csY3" fmla="*/ 3755688 h 3914543"/>
              <a:gd name="csX4" fmla="*/ 37595 w 5165739"/>
              <a:gd name="csY4" fmla="*/ 64667 h 3914543"/>
              <a:gd name="csX0" fmla="*/ 96951 w 5225095"/>
              <a:gd name="csY0" fmla="*/ 16208 h 3866084"/>
              <a:gd name="csX1" fmla="*/ 3727404 w 5225095"/>
              <a:gd name="csY1" fmla="*/ 2379262 h 3866084"/>
              <a:gd name="csX2" fmla="*/ 5225095 w 5225095"/>
              <a:gd name="csY2" fmla="*/ 2859633 h 3866084"/>
              <a:gd name="csX3" fmla="*/ 1405050 w 5225095"/>
              <a:gd name="csY3" fmla="*/ 3707229 h 3866084"/>
              <a:gd name="csX4" fmla="*/ 96951 w 5225095"/>
              <a:gd name="csY4" fmla="*/ 16208 h 3866084"/>
              <a:gd name="csX0" fmla="*/ 96951 w 5225095"/>
              <a:gd name="csY0" fmla="*/ 14112 h 3863988"/>
              <a:gd name="csX1" fmla="*/ 3727404 w 5225095"/>
              <a:gd name="csY1" fmla="*/ 2377166 h 3863988"/>
              <a:gd name="csX2" fmla="*/ 5225095 w 5225095"/>
              <a:gd name="csY2" fmla="*/ 2857537 h 3863988"/>
              <a:gd name="csX3" fmla="*/ 1405050 w 5225095"/>
              <a:gd name="csY3" fmla="*/ 3705133 h 3863988"/>
              <a:gd name="csX4" fmla="*/ 96951 w 5225095"/>
              <a:gd name="csY4" fmla="*/ 14112 h 3863988"/>
              <a:gd name="csX0" fmla="*/ 96951 w 5225095"/>
              <a:gd name="csY0" fmla="*/ 12944 h 3862820"/>
              <a:gd name="csX1" fmla="*/ 3727404 w 5225095"/>
              <a:gd name="csY1" fmla="*/ 2375998 h 3862820"/>
              <a:gd name="csX2" fmla="*/ 5225095 w 5225095"/>
              <a:gd name="csY2" fmla="*/ 2856369 h 3862820"/>
              <a:gd name="csX3" fmla="*/ 1405050 w 5225095"/>
              <a:gd name="csY3" fmla="*/ 3703965 h 3862820"/>
              <a:gd name="csX4" fmla="*/ 96951 w 5225095"/>
              <a:gd name="csY4" fmla="*/ 12944 h 3862820"/>
              <a:gd name="csX0" fmla="*/ 40186 w 5168330"/>
              <a:gd name="csY0" fmla="*/ 36217 h 3886093"/>
              <a:gd name="csX1" fmla="*/ 2629753 w 5168330"/>
              <a:gd name="csY1" fmla="*/ 1710198 h 3886093"/>
              <a:gd name="csX2" fmla="*/ 5168330 w 5168330"/>
              <a:gd name="csY2" fmla="*/ 2879642 h 3886093"/>
              <a:gd name="csX3" fmla="*/ 1348285 w 5168330"/>
              <a:gd name="csY3" fmla="*/ 3727238 h 3886093"/>
              <a:gd name="csX4" fmla="*/ 40186 w 5168330"/>
              <a:gd name="csY4" fmla="*/ 36217 h 3886093"/>
              <a:gd name="csX0" fmla="*/ 40186 w 5168330"/>
              <a:gd name="csY0" fmla="*/ 47540 h 3897416"/>
              <a:gd name="csX1" fmla="*/ 2629753 w 5168330"/>
              <a:gd name="csY1" fmla="*/ 1721521 h 3897416"/>
              <a:gd name="csX2" fmla="*/ 5168330 w 5168330"/>
              <a:gd name="csY2" fmla="*/ 2890965 h 3897416"/>
              <a:gd name="csX3" fmla="*/ 1348285 w 5168330"/>
              <a:gd name="csY3" fmla="*/ 3738561 h 3897416"/>
              <a:gd name="csX4" fmla="*/ 40186 w 5168330"/>
              <a:gd name="csY4" fmla="*/ 47540 h 3897416"/>
              <a:gd name="csX0" fmla="*/ 433615 w 4098890"/>
              <a:gd name="csY0" fmla="*/ 81236 h 2981902"/>
              <a:gd name="csX1" fmla="*/ 1560313 w 4098890"/>
              <a:gd name="csY1" fmla="*/ 865832 h 2981902"/>
              <a:gd name="csX2" fmla="*/ 4098890 w 4098890"/>
              <a:gd name="csY2" fmla="*/ 2035276 h 2981902"/>
              <a:gd name="csX3" fmla="*/ 278845 w 4098890"/>
              <a:gd name="csY3" fmla="*/ 2882872 h 2981902"/>
              <a:gd name="csX4" fmla="*/ 433615 w 4098890"/>
              <a:gd name="csY4" fmla="*/ 81236 h 2981902"/>
              <a:gd name="csX0" fmla="*/ 366183 w 4136954"/>
              <a:gd name="csY0" fmla="*/ 63537 h 3340122"/>
              <a:gd name="csX1" fmla="*/ 1598377 w 4136954"/>
              <a:gd name="csY1" fmla="*/ 1200681 h 3340122"/>
              <a:gd name="csX2" fmla="*/ 4136954 w 4136954"/>
              <a:gd name="csY2" fmla="*/ 2370125 h 3340122"/>
              <a:gd name="csX3" fmla="*/ 316909 w 4136954"/>
              <a:gd name="csY3" fmla="*/ 3217721 h 3340122"/>
              <a:gd name="csX4" fmla="*/ 366183 w 4136954"/>
              <a:gd name="csY4" fmla="*/ 63537 h 3340122"/>
              <a:gd name="csX0" fmla="*/ 397722 w 4168493"/>
              <a:gd name="csY0" fmla="*/ 22093 h 3298678"/>
              <a:gd name="csX1" fmla="*/ 2312119 w 4168493"/>
              <a:gd name="csY1" fmla="*/ 1800234 h 3298678"/>
              <a:gd name="csX2" fmla="*/ 4168493 w 4168493"/>
              <a:gd name="csY2" fmla="*/ 2328681 h 3298678"/>
              <a:gd name="csX3" fmla="*/ 348448 w 4168493"/>
              <a:gd name="csY3" fmla="*/ 3176277 h 3298678"/>
              <a:gd name="csX4" fmla="*/ 397722 w 4168493"/>
              <a:gd name="csY4" fmla="*/ 22093 h 3298678"/>
              <a:gd name="csX0" fmla="*/ 381028 w 4151799"/>
              <a:gd name="csY0" fmla="*/ 30230 h 3306815"/>
              <a:gd name="csX1" fmla="*/ 1943773 w 4151799"/>
              <a:gd name="csY1" fmla="*/ 1632097 h 3306815"/>
              <a:gd name="csX2" fmla="*/ 4151799 w 4151799"/>
              <a:gd name="csY2" fmla="*/ 2336818 h 3306815"/>
              <a:gd name="csX3" fmla="*/ 331754 w 4151799"/>
              <a:gd name="csY3" fmla="*/ 3184414 h 3306815"/>
              <a:gd name="csX4" fmla="*/ 381028 w 4151799"/>
              <a:gd name="csY4" fmla="*/ 30230 h 3306815"/>
              <a:gd name="csX0" fmla="*/ 381028 w 4151799"/>
              <a:gd name="csY0" fmla="*/ 33834 h 3310419"/>
              <a:gd name="csX1" fmla="*/ 1943773 w 4151799"/>
              <a:gd name="csY1" fmla="*/ 1635701 h 3310419"/>
              <a:gd name="csX2" fmla="*/ 4151799 w 4151799"/>
              <a:gd name="csY2" fmla="*/ 2340422 h 3310419"/>
              <a:gd name="csX3" fmla="*/ 331754 w 4151799"/>
              <a:gd name="csY3" fmla="*/ 3188018 h 3310419"/>
              <a:gd name="csX4" fmla="*/ 381028 w 4151799"/>
              <a:gd name="csY4" fmla="*/ 33834 h 3310419"/>
              <a:gd name="csX0" fmla="*/ 333203 w 3442870"/>
              <a:gd name="csY0" fmla="*/ 31910 h 3470624"/>
              <a:gd name="csX1" fmla="*/ 1895948 w 3442870"/>
              <a:gd name="csY1" fmla="*/ 1633777 h 3470624"/>
              <a:gd name="csX2" fmla="*/ 3442870 w 3442870"/>
              <a:gd name="csY2" fmla="*/ 2883346 h 3470624"/>
              <a:gd name="csX3" fmla="*/ 283929 w 3442870"/>
              <a:gd name="csY3" fmla="*/ 3186094 h 3470624"/>
              <a:gd name="csX4" fmla="*/ 333203 w 3442870"/>
              <a:gd name="csY4" fmla="*/ 31910 h 34706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442870" h="3470624">
                <a:moveTo>
                  <a:pt x="333203" y="31910"/>
                </a:moveTo>
                <a:cubicBezTo>
                  <a:pt x="601873" y="-226809"/>
                  <a:pt x="1377670" y="1158538"/>
                  <a:pt x="1895948" y="1633777"/>
                </a:cubicBezTo>
                <a:cubicBezTo>
                  <a:pt x="2414226" y="2109016"/>
                  <a:pt x="3442870" y="2238303"/>
                  <a:pt x="3442870" y="2883346"/>
                </a:cubicBezTo>
                <a:cubicBezTo>
                  <a:pt x="3442870" y="3528389"/>
                  <a:pt x="802207" y="3661333"/>
                  <a:pt x="283929" y="3186094"/>
                </a:cubicBezTo>
                <a:cubicBezTo>
                  <a:pt x="-234349" y="2710855"/>
                  <a:pt x="64533" y="290629"/>
                  <a:pt x="333203" y="31910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73F633B-19D7-AC5B-4495-8B8FD73C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9031224" y="1745364"/>
            <a:ext cx="3160776" cy="5619854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70C4F29B-3A52-AA23-01E3-45AB5C400A5B}"/>
              </a:ext>
            </a:extLst>
          </p:cNvPr>
          <p:cNvSpPr/>
          <p:nvPr/>
        </p:nvSpPr>
        <p:spPr>
          <a:xfrm>
            <a:off x="7696200" y="296273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DD048AF-3572-18C4-115D-5138730CEEC0}"/>
              </a:ext>
            </a:extLst>
          </p:cNvPr>
          <p:cNvSpPr/>
          <p:nvPr/>
        </p:nvSpPr>
        <p:spPr>
          <a:xfrm>
            <a:off x="8447026" y="2941367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C694A32-0615-5729-B562-75A0A713513D}"/>
              </a:ext>
            </a:extLst>
          </p:cNvPr>
          <p:cNvSpPr/>
          <p:nvPr/>
        </p:nvSpPr>
        <p:spPr>
          <a:xfrm>
            <a:off x="9706320" y="1286933"/>
            <a:ext cx="313326" cy="3133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3354845-46AF-986A-232F-A0F0A1D53BEE}"/>
              </a:ext>
            </a:extLst>
          </p:cNvPr>
          <p:cNvSpPr/>
          <p:nvPr/>
        </p:nvSpPr>
        <p:spPr>
          <a:xfrm>
            <a:off x="-1130540" y="4171537"/>
            <a:ext cx="3547176" cy="4221960"/>
          </a:xfrm>
          <a:custGeom>
            <a:avLst/>
            <a:gdLst>
              <a:gd name="csX0" fmla="*/ 0 w 2235200"/>
              <a:gd name="csY0" fmla="*/ 1860920 h 3721840"/>
              <a:gd name="csX1" fmla="*/ 1117600 w 2235200"/>
              <a:gd name="csY1" fmla="*/ 0 h 3721840"/>
              <a:gd name="csX2" fmla="*/ 2235200 w 2235200"/>
              <a:gd name="csY2" fmla="*/ 1860920 h 3721840"/>
              <a:gd name="csX3" fmla="*/ 1117600 w 2235200"/>
              <a:gd name="csY3" fmla="*/ 3721840 h 3721840"/>
              <a:gd name="csX4" fmla="*/ 0 w 2235200"/>
              <a:gd name="csY4" fmla="*/ 1860920 h 3721840"/>
              <a:gd name="csX0" fmla="*/ 0 w 2777067"/>
              <a:gd name="csY0" fmla="*/ 1861201 h 3722369"/>
              <a:gd name="csX1" fmla="*/ 1117600 w 2777067"/>
              <a:gd name="csY1" fmla="*/ 281 h 3722369"/>
              <a:gd name="csX2" fmla="*/ 2777067 w 2777067"/>
              <a:gd name="csY2" fmla="*/ 1759601 h 3722369"/>
              <a:gd name="csX3" fmla="*/ 1117600 w 2777067"/>
              <a:gd name="csY3" fmla="*/ 3722121 h 3722369"/>
              <a:gd name="csX4" fmla="*/ 0 w 2777067"/>
              <a:gd name="csY4" fmla="*/ 1861201 h 3722369"/>
              <a:gd name="csX0" fmla="*/ 264 w 2777331"/>
              <a:gd name="csY0" fmla="*/ 1861201 h 4221781"/>
              <a:gd name="csX1" fmla="*/ 1117864 w 2777331"/>
              <a:gd name="csY1" fmla="*/ 281 h 4221781"/>
              <a:gd name="csX2" fmla="*/ 2777331 w 2777331"/>
              <a:gd name="csY2" fmla="*/ 1759601 h 4221781"/>
              <a:gd name="csX3" fmla="*/ 1210997 w 2777331"/>
              <a:gd name="csY3" fmla="*/ 4221654 h 4221781"/>
              <a:gd name="csX4" fmla="*/ 264 w 2777331"/>
              <a:gd name="csY4" fmla="*/ 1861201 h 4221781"/>
              <a:gd name="csX0" fmla="*/ 298996 w 3224285"/>
              <a:gd name="csY0" fmla="*/ 1861201 h 4307117"/>
              <a:gd name="csX1" fmla="*/ 1416596 w 3224285"/>
              <a:gd name="csY1" fmla="*/ 281 h 4307117"/>
              <a:gd name="csX2" fmla="*/ 3076063 w 3224285"/>
              <a:gd name="csY2" fmla="*/ 1759601 h 4307117"/>
              <a:gd name="csX3" fmla="*/ 1509729 w 3224285"/>
              <a:gd name="csY3" fmla="*/ 4221654 h 4307117"/>
              <a:gd name="csX4" fmla="*/ 298996 w 3224285"/>
              <a:gd name="csY4" fmla="*/ 1861201 h 4307117"/>
              <a:gd name="csX0" fmla="*/ 294 w 3183761"/>
              <a:gd name="csY0" fmla="*/ 1861943 h 4222818"/>
              <a:gd name="csX1" fmla="*/ 1117894 w 3183761"/>
              <a:gd name="csY1" fmla="*/ 1023 h 4222818"/>
              <a:gd name="csX2" fmla="*/ 3183761 w 3183761"/>
              <a:gd name="csY2" fmla="*/ 1675676 h 4222818"/>
              <a:gd name="csX3" fmla="*/ 1211027 w 3183761"/>
              <a:gd name="csY3" fmla="*/ 4222396 h 4222818"/>
              <a:gd name="csX4" fmla="*/ 294 w 3183761"/>
              <a:gd name="csY4" fmla="*/ 1861943 h 4222818"/>
              <a:gd name="csX0" fmla="*/ 294 w 3547176"/>
              <a:gd name="csY0" fmla="*/ 1861943 h 4222818"/>
              <a:gd name="csX1" fmla="*/ 1117894 w 3547176"/>
              <a:gd name="csY1" fmla="*/ 1023 h 4222818"/>
              <a:gd name="csX2" fmla="*/ 3183761 w 3547176"/>
              <a:gd name="csY2" fmla="*/ 1675676 h 4222818"/>
              <a:gd name="csX3" fmla="*/ 1211027 w 3547176"/>
              <a:gd name="csY3" fmla="*/ 4222396 h 4222818"/>
              <a:gd name="csX4" fmla="*/ 294 w 3547176"/>
              <a:gd name="csY4" fmla="*/ 1861943 h 4222818"/>
              <a:gd name="csX0" fmla="*/ 294 w 3547176"/>
              <a:gd name="csY0" fmla="*/ 1861421 h 4222296"/>
              <a:gd name="csX1" fmla="*/ 1117894 w 3547176"/>
              <a:gd name="csY1" fmla="*/ 501 h 4222296"/>
              <a:gd name="csX2" fmla="*/ 3183761 w 3547176"/>
              <a:gd name="csY2" fmla="*/ 1675154 h 4222296"/>
              <a:gd name="csX3" fmla="*/ 1211027 w 3547176"/>
              <a:gd name="csY3" fmla="*/ 4221874 h 4222296"/>
              <a:gd name="csX4" fmla="*/ 294 w 3547176"/>
              <a:gd name="csY4" fmla="*/ 1861421 h 4222296"/>
              <a:gd name="csX0" fmla="*/ 294 w 3547176"/>
              <a:gd name="csY0" fmla="*/ 1861085 h 4221960"/>
              <a:gd name="csX1" fmla="*/ 1117894 w 3547176"/>
              <a:gd name="csY1" fmla="*/ 165 h 4221960"/>
              <a:gd name="csX2" fmla="*/ 3183761 w 3547176"/>
              <a:gd name="csY2" fmla="*/ 1674818 h 4221960"/>
              <a:gd name="csX3" fmla="*/ 1211027 w 3547176"/>
              <a:gd name="csY3" fmla="*/ 4221538 h 4221960"/>
              <a:gd name="csX4" fmla="*/ 294 w 3547176"/>
              <a:gd name="csY4" fmla="*/ 1861085 h 4221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47176" h="4221960">
                <a:moveTo>
                  <a:pt x="294" y="1861085"/>
                </a:moveTo>
                <a:cubicBezTo>
                  <a:pt x="-15228" y="1157523"/>
                  <a:pt x="587316" y="31209"/>
                  <a:pt x="1117894" y="165"/>
                </a:cubicBezTo>
                <a:cubicBezTo>
                  <a:pt x="1648472" y="-30879"/>
                  <a:pt x="3217627" y="4355461"/>
                  <a:pt x="3183761" y="1674818"/>
                </a:cubicBezTo>
                <a:cubicBezTo>
                  <a:pt x="4529961" y="4209643"/>
                  <a:pt x="1741605" y="4190494"/>
                  <a:pt x="1211027" y="4221538"/>
                </a:cubicBezTo>
                <a:cubicBezTo>
                  <a:pt x="680449" y="4252582"/>
                  <a:pt x="15816" y="2564647"/>
                  <a:pt x="294" y="1861085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56AC06D-4026-3711-7414-E6258D712827}"/>
              </a:ext>
            </a:extLst>
          </p:cNvPr>
          <p:cNvSpPr/>
          <p:nvPr/>
        </p:nvSpPr>
        <p:spPr>
          <a:xfrm>
            <a:off x="643048" y="1103712"/>
            <a:ext cx="3242234" cy="4380312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31343A1-10BA-583E-1B18-67CC1583A48B}"/>
              </a:ext>
            </a:extLst>
          </p:cNvPr>
          <p:cNvSpPr/>
          <p:nvPr/>
        </p:nvSpPr>
        <p:spPr>
          <a:xfrm>
            <a:off x="5103957" y="97221"/>
            <a:ext cx="3239944" cy="3363133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B37103A-C18F-B565-E7FE-E8650B4187EB}"/>
              </a:ext>
            </a:extLst>
          </p:cNvPr>
          <p:cNvSpPr/>
          <p:nvPr/>
        </p:nvSpPr>
        <p:spPr>
          <a:xfrm>
            <a:off x="4495802" y="3890075"/>
            <a:ext cx="4438971" cy="2603715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467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10BB6-5EB6-D9A9-2728-2513CD7B7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398484C-71A8-AC1A-9A63-1B076F2A6B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9C16A55-2EAA-11C7-C73F-5ECB6973BEB4}"/>
              </a:ext>
            </a:extLst>
          </p:cNvPr>
          <p:cNvSpPr/>
          <p:nvPr/>
        </p:nvSpPr>
        <p:spPr>
          <a:xfrm>
            <a:off x="7211769" y="-1946731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92DAF6F-BC5F-8CF0-CB4A-3EC90D875AE8}"/>
              </a:ext>
            </a:extLst>
          </p:cNvPr>
          <p:cNvSpPr/>
          <p:nvPr/>
        </p:nvSpPr>
        <p:spPr>
          <a:xfrm>
            <a:off x="10073861" y="3906286"/>
            <a:ext cx="5708006" cy="4309575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708006" h="4309575">
                <a:moveTo>
                  <a:pt x="966673" y="1944626"/>
                </a:moveTo>
                <a:cubicBezTo>
                  <a:pt x="1378717" y="1227930"/>
                  <a:pt x="1967150" y="93695"/>
                  <a:pt x="2757372" y="6206"/>
                </a:cubicBezTo>
                <a:cubicBezTo>
                  <a:pt x="3547594" y="-81283"/>
                  <a:pt x="5708006" y="774651"/>
                  <a:pt x="5708006" y="1419694"/>
                </a:cubicBezTo>
                <a:cubicBezTo>
                  <a:pt x="5708006" y="2064737"/>
                  <a:pt x="1075327" y="4218892"/>
                  <a:pt x="285105" y="4306381"/>
                </a:cubicBezTo>
                <a:cubicBezTo>
                  <a:pt x="-505117" y="4393870"/>
                  <a:pt x="554629" y="2661322"/>
                  <a:pt x="96667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B27C592-1E98-5F43-0CA7-6EE567B98A08}"/>
              </a:ext>
            </a:extLst>
          </p:cNvPr>
          <p:cNvSpPr/>
          <p:nvPr/>
        </p:nvSpPr>
        <p:spPr>
          <a:xfrm>
            <a:off x="-364067" y="6340677"/>
            <a:ext cx="8236236" cy="74649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518C56-B278-FE26-4980-993E7BBC8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583069" y="5133686"/>
            <a:ext cx="1854774" cy="185477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58F2A6-5A0E-6279-E926-13FDCE062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702734" y="5397787"/>
            <a:ext cx="1574800" cy="15748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0AB11C1-8B15-6C61-3AA0-6DF261372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51503" y="5397787"/>
            <a:ext cx="1572680" cy="15726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204717E-9DE4-1FCA-7599-6B6F3F020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724136" y="136012"/>
            <a:ext cx="4104286" cy="2918604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id="{A4F3D6B7-B6A0-F3E9-6AEC-82A8BE0F3DD5}"/>
              </a:ext>
            </a:extLst>
          </p:cNvPr>
          <p:cNvSpPr/>
          <p:nvPr/>
        </p:nvSpPr>
        <p:spPr>
          <a:xfrm>
            <a:off x="602518" y="1370280"/>
            <a:ext cx="450068" cy="45006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7110083-E2FA-8E75-4E95-7B4CCCCAFFBD}"/>
              </a:ext>
            </a:extLst>
          </p:cNvPr>
          <p:cNvSpPr/>
          <p:nvPr/>
        </p:nvSpPr>
        <p:spPr>
          <a:xfrm>
            <a:off x="2420955" y="4223573"/>
            <a:ext cx="252174" cy="25217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11458B3-ED7E-491A-D731-252388E92889}"/>
              </a:ext>
            </a:extLst>
          </p:cNvPr>
          <p:cNvSpPr/>
          <p:nvPr/>
        </p:nvSpPr>
        <p:spPr>
          <a:xfrm flipV="1">
            <a:off x="8737901" y="5228426"/>
            <a:ext cx="338722" cy="33872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2CF85C5-AB41-F744-1569-62F5BF42DE42}"/>
              </a:ext>
            </a:extLst>
          </p:cNvPr>
          <p:cNvSpPr/>
          <p:nvPr/>
        </p:nvSpPr>
        <p:spPr>
          <a:xfrm flipH="1" flipV="1">
            <a:off x="5216893" y="230659"/>
            <a:ext cx="287330" cy="28733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A34FE6E-080C-F939-04B3-AEBEE7A632EB}"/>
              </a:ext>
            </a:extLst>
          </p:cNvPr>
          <p:cNvSpPr txBox="1"/>
          <p:nvPr/>
        </p:nvSpPr>
        <p:spPr>
          <a:xfrm>
            <a:off x="988349" y="351286"/>
            <a:ext cx="1620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6D1263-21F7-1006-FB7A-283F6E384100}"/>
              </a:ext>
            </a:extLst>
          </p:cNvPr>
          <p:cNvSpPr txBox="1"/>
          <p:nvPr/>
        </p:nvSpPr>
        <p:spPr>
          <a:xfrm>
            <a:off x="1937287" y="1820348"/>
            <a:ext cx="5060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</a:t>
            </a:r>
            <a:r>
              <a:rPr lang="zh-CN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伟人领航，点亮革命前路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60D3E3-FAAA-B9FD-F9BF-A3B971905967}"/>
              </a:ext>
            </a:extLst>
          </p:cNvPr>
          <p:cNvSpPr txBox="1"/>
          <p:nvPr/>
        </p:nvSpPr>
        <p:spPr>
          <a:xfrm>
            <a:off x="1937287" y="3256904"/>
            <a:ext cx="542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</a:t>
            </a:r>
            <a:r>
              <a:rPr lang="zh-CN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寻常百姓，以血肉托举革命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F932BF-2E7F-D350-9BBE-EE5DF0D0D809}"/>
              </a:ext>
            </a:extLst>
          </p:cNvPr>
          <p:cNvSpPr txBox="1"/>
          <p:nvPr/>
        </p:nvSpPr>
        <p:spPr>
          <a:xfrm>
            <a:off x="1937287" y="4505632"/>
            <a:ext cx="5803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</a:t>
            </a:r>
            <a:r>
              <a:rPr lang="zh-CN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同龄小英雄，战火中的少年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789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5D785-B1A0-B125-BBAE-89175135B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716AB96C-AC0A-A045-92CE-B05EFA2E19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0FBC8A2-4F84-0C64-080C-D9AD87AEF72F}"/>
              </a:ext>
            </a:extLst>
          </p:cNvPr>
          <p:cNvSpPr/>
          <p:nvPr/>
        </p:nvSpPr>
        <p:spPr>
          <a:xfrm>
            <a:off x="7211769" y="-1946731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2294E94-906C-057B-97B9-252AC9E6CC26}"/>
              </a:ext>
            </a:extLst>
          </p:cNvPr>
          <p:cNvSpPr/>
          <p:nvPr/>
        </p:nvSpPr>
        <p:spPr>
          <a:xfrm>
            <a:off x="-3402493" y="1107895"/>
            <a:ext cx="7642459" cy="6941385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228969-9350-BD3D-9D85-E008C840BB98}"/>
              </a:ext>
            </a:extLst>
          </p:cNvPr>
          <p:cNvSpPr/>
          <p:nvPr/>
        </p:nvSpPr>
        <p:spPr>
          <a:xfrm>
            <a:off x="8970594" y="4686359"/>
            <a:ext cx="5342171" cy="434328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FA25E54-9E03-C4FC-FD92-F4924E67F94A}"/>
              </a:ext>
            </a:extLst>
          </p:cNvPr>
          <p:cNvSpPr txBox="1"/>
          <p:nvPr/>
        </p:nvSpPr>
        <p:spPr>
          <a:xfrm>
            <a:off x="788415" y="461665"/>
            <a:ext cx="56349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一、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伟人领航，点亮革命前路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6D7B1E-4A20-FAB8-2F2F-1AEBD38AE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11217" y="1482109"/>
            <a:ext cx="2726710" cy="4843496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8EF08E54-BF1E-87FE-C9F7-3AF0FBB39C00}"/>
              </a:ext>
            </a:extLst>
          </p:cNvPr>
          <p:cNvSpPr/>
          <p:nvPr/>
        </p:nvSpPr>
        <p:spPr>
          <a:xfrm>
            <a:off x="1280160" y="172907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B660E68-B867-A178-268A-DDCE612A197B}"/>
              </a:ext>
            </a:extLst>
          </p:cNvPr>
          <p:cNvSpPr/>
          <p:nvPr/>
        </p:nvSpPr>
        <p:spPr>
          <a:xfrm>
            <a:off x="6923011" y="317286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C73AB72-5C87-B661-5CB6-DD132D853D1C}"/>
              </a:ext>
            </a:extLst>
          </p:cNvPr>
          <p:cNvSpPr/>
          <p:nvPr/>
        </p:nvSpPr>
        <p:spPr>
          <a:xfrm>
            <a:off x="5720058" y="3429000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B57BDEC-86BB-D318-58E2-0B0D92198900}"/>
              </a:ext>
            </a:extLst>
          </p:cNvPr>
          <p:cNvSpPr/>
          <p:nvPr/>
        </p:nvSpPr>
        <p:spPr>
          <a:xfrm>
            <a:off x="7211769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25D49FF-9E3A-5434-840F-81A6EC3656AF}"/>
              </a:ext>
            </a:extLst>
          </p:cNvPr>
          <p:cNvSpPr/>
          <p:nvPr/>
        </p:nvSpPr>
        <p:spPr>
          <a:xfrm>
            <a:off x="11227911" y="291378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332A8A3-1243-1828-A8C6-707EE8FA97F2}"/>
              </a:ext>
            </a:extLst>
          </p:cNvPr>
          <p:cNvSpPr/>
          <p:nvPr/>
        </p:nvSpPr>
        <p:spPr>
          <a:xfrm>
            <a:off x="3613258" y="1271935"/>
            <a:ext cx="3726728" cy="4094940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BB95E20-2AF7-8738-D7EC-C14F138C3A34}"/>
              </a:ext>
            </a:extLst>
          </p:cNvPr>
          <p:cNvSpPr/>
          <p:nvPr/>
        </p:nvSpPr>
        <p:spPr>
          <a:xfrm>
            <a:off x="7729129" y="1281440"/>
            <a:ext cx="3787540" cy="411480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D6E8AA-4AF8-BD04-6684-DFB563DBC522}"/>
              </a:ext>
            </a:extLst>
          </p:cNvPr>
          <p:cNvSpPr txBox="1"/>
          <p:nvPr/>
        </p:nvSpPr>
        <p:spPr>
          <a:xfrm>
            <a:off x="4130298" y="5750105"/>
            <a:ext cx="6075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宏伟蓝图想要落地，离不开亿万人民做后盾。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437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FBD34-3B93-9E4B-D07A-39AAD5DE4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AFC7CB8-6667-FFDB-024E-80D3C8F959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8ED7BA3-CA5F-53B2-0068-74B0AF43DBF6}"/>
              </a:ext>
            </a:extLst>
          </p:cNvPr>
          <p:cNvSpPr/>
          <p:nvPr/>
        </p:nvSpPr>
        <p:spPr>
          <a:xfrm>
            <a:off x="-4007261" y="-1952064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53D728E-4FC8-8786-DE35-3EA022D3A3BF}"/>
              </a:ext>
            </a:extLst>
          </p:cNvPr>
          <p:cNvSpPr/>
          <p:nvPr/>
        </p:nvSpPr>
        <p:spPr>
          <a:xfrm>
            <a:off x="8501201" y="-955131"/>
            <a:ext cx="7642459" cy="2914487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378B4CB-B976-C8ED-F709-3400649C765F}"/>
              </a:ext>
            </a:extLst>
          </p:cNvPr>
          <p:cNvSpPr/>
          <p:nvPr/>
        </p:nvSpPr>
        <p:spPr>
          <a:xfrm>
            <a:off x="-905369" y="2531444"/>
            <a:ext cx="5342171" cy="564033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D625976-D378-B823-D740-9A9FC0D26BA4}"/>
              </a:ext>
            </a:extLst>
          </p:cNvPr>
          <p:cNvSpPr/>
          <p:nvPr/>
        </p:nvSpPr>
        <p:spPr>
          <a:xfrm>
            <a:off x="11443677" y="6122371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7453D6-53AD-A133-FA48-A6ADCA6C612E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48D1021-5595-2550-71A1-AF3114DCC407}"/>
              </a:ext>
            </a:extLst>
          </p:cNvPr>
          <p:cNvSpPr/>
          <p:nvPr/>
        </p:nvSpPr>
        <p:spPr>
          <a:xfrm>
            <a:off x="5979495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A0DCB5-641B-9E4E-5C58-22693CD90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3239242" cy="3239242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2351D404-D110-D3CA-9BB2-87FCF16BA700}"/>
              </a:ext>
            </a:extLst>
          </p:cNvPr>
          <p:cNvSpPr/>
          <p:nvPr/>
        </p:nvSpPr>
        <p:spPr>
          <a:xfrm>
            <a:off x="5504890" y="68976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BAB7019-6DC3-FE43-3F91-7C2A1E3A56FF}"/>
              </a:ext>
            </a:extLst>
          </p:cNvPr>
          <p:cNvSpPr/>
          <p:nvPr/>
        </p:nvSpPr>
        <p:spPr>
          <a:xfrm>
            <a:off x="9537875" y="114120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C1553D1-4864-7233-9E85-C6CD670067D8}"/>
              </a:ext>
            </a:extLst>
          </p:cNvPr>
          <p:cNvSpPr txBox="1"/>
          <p:nvPr/>
        </p:nvSpPr>
        <p:spPr>
          <a:xfrm>
            <a:off x="824492" y="372089"/>
            <a:ext cx="10280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二、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寻常百姓，以血肉托举革命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DDAD4A4-DE97-97CD-9F07-3E1F12919CF8}"/>
              </a:ext>
            </a:extLst>
          </p:cNvPr>
          <p:cNvSpPr/>
          <p:nvPr/>
        </p:nvSpPr>
        <p:spPr>
          <a:xfrm>
            <a:off x="8182269" y="971219"/>
            <a:ext cx="3714774" cy="4944328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CD7D50-0DDE-28DB-A323-B7C27DD7BD2A}"/>
              </a:ext>
            </a:extLst>
          </p:cNvPr>
          <p:cNvSpPr txBox="1"/>
          <p:nvPr/>
        </p:nvSpPr>
        <p:spPr>
          <a:xfrm>
            <a:off x="2986961" y="1429966"/>
            <a:ext cx="526505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1934年红军开启长征，宽阔湍急的于都河成为第一道难关。为助力八万多红军顺利渡河，沿岸于都百姓倾尽全力支援。大家主动拆掉自家门板、床板，甚至献出老人寿材，集结八百多条渔船，军民合力在河中搭建浮桥。为躲避敌机侦查，百姓昼夜奔波，昼拆夜建浮桥，毫无保留捐出全部家用物资。无数普通乡民以小家护大家，用赤诚与奉献，为红军踏出了长征的第一条通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5256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A0D2A-C219-6C08-1354-1B83F7EE6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EBB42B1-8680-5F03-1220-2E9BDFDDA9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638F692-4142-B7BA-5789-A3067B3164F5}"/>
              </a:ext>
            </a:extLst>
          </p:cNvPr>
          <p:cNvSpPr/>
          <p:nvPr/>
        </p:nvSpPr>
        <p:spPr>
          <a:xfrm>
            <a:off x="8271912" y="326809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12E4B20-C102-6BAE-33E9-E313A3B0B8F8}"/>
              </a:ext>
            </a:extLst>
          </p:cNvPr>
          <p:cNvSpPr/>
          <p:nvPr/>
        </p:nvSpPr>
        <p:spPr>
          <a:xfrm>
            <a:off x="-1993190" y="-1457244"/>
            <a:ext cx="7642459" cy="2914487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3B325B5-AD15-E9AE-5E55-D0FC2D3C60B1}"/>
              </a:ext>
            </a:extLst>
          </p:cNvPr>
          <p:cNvSpPr/>
          <p:nvPr/>
        </p:nvSpPr>
        <p:spPr>
          <a:xfrm>
            <a:off x="-1151905" y="4079962"/>
            <a:ext cx="5916203" cy="6046177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651685" y="179502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55356DD-DEEF-6BBB-77DF-70EB7FCE80CF}"/>
              </a:ext>
            </a:extLst>
          </p:cNvPr>
          <p:cNvSpPr/>
          <p:nvPr/>
        </p:nvSpPr>
        <p:spPr>
          <a:xfrm>
            <a:off x="7709676" y="6386811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FCB1213-0A3C-C6DD-9702-75ECD0285A11}"/>
              </a:ext>
            </a:extLst>
          </p:cNvPr>
          <p:cNvSpPr/>
          <p:nvPr/>
        </p:nvSpPr>
        <p:spPr>
          <a:xfrm>
            <a:off x="7114896" y="32680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FF0034A-2805-445E-6F41-3509DDF65162}"/>
              </a:ext>
            </a:extLst>
          </p:cNvPr>
          <p:cNvSpPr/>
          <p:nvPr/>
        </p:nvSpPr>
        <p:spPr>
          <a:xfrm>
            <a:off x="967926" y="15625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6A7323-AA71-987C-94A2-2C51978F9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311524" y="1217873"/>
            <a:ext cx="3939584" cy="393958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BF475A9-8C4C-C1A1-ADA6-945EC0AEB7ED}"/>
              </a:ext>
            </a:extLst>
          </p:cNvPr>
          <p:cNvSpPr/>
          <p:nvPr/>
        </p:nvSpPr>
        <p:spPr>
          <a:xfrm>
            <a:off x="1980712" y="326809"/>
            <a:ext cx="4893388" cy="3299756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495FCA-2B43-5C34-BEB5-7B3CBF722835}"/>
              </a:ext>
            </a:extLst>
          </p:cNvPr>
          <p:cNvSpPr txBox="1"/>
          <p:nvPr/>
        </p:nvSpPr>
        <p:spPr>
          <a:xfrm>
            <a:off x="399602" y="3701541"/>
            <a:ext cx="773557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淮海战役期间，解放军以少战多，背后是数百万百姓的倾力支援。鲁豫皖苏等地的群众自发加入支前队伍，推着独轮小车跨越三省千里奔赴前线。他们恪守初心，宁愿自己忍饥挨饿，也把最后一粒米做成军粮、最后一块布缝成军装、最后一床棉被盖在伤员身上。无数无名民工风雨兼程运送物资、转运伤员，用平凡的坚守筑牢前线后盾，印证了胜利是人民用小车推出来的奇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629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D238B-886D-0442-E1C0-178203978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E849C0F-E538-6BDA-815A-4B72B97E46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ADA0718-B34D-2F92-647C-5C75BBBCEBDD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2782253-98CE-9BF6-BFD4-46643D14FCCB}"/>
              </a:ext>
            </a:extLst>
          </p:cNvPr>
          <p:cNvSpPr/>
          <p:nvPr/>
        </p:nvSpPr>
        <p:spPr>
          <a:xfrm>
            <a:off x="-2387826" y="-229907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4802AAB-291C-E780-F9CA-BBDBB0476FE2}"/>
              </a:ext>
            </a:extLst>
          </p:cNvPr>
          <p:cNvSpPr/>
          <p:nvPr/>
        </p:nvSpPr>
        <p:spPr>
          <a:xfrm>
            <a:off x="4933512" y="643398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8648D98-F960-C249-C3D5-4A4CBC177BC1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4F04CE7-ED65-ED2F-8956-698000981664}"/>
              </a:ext>
            </a:extLst>
          </p:cNvPr>
          <p:cNvSpPr/>
          <p:nvPr/>
        </p:nvSpPr>
        <p:spPr>
          <a:xfrm>
            <a:off x="5641470" y="19443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C4829D3-B6B4-AF43-3CAE-43AD70FFF155}"/>
              </a:ext>
            </a:extLst>
          </p:cNvPr>
          <p:cNvSpPr/>
          <p:nvPr/>
        </p:nvSpPr>
        <p:spPr>
          <a:xfrm>
            <a:off x="-3065164" y="3547284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01F1960-6923-65D4-411C-A320D3C41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 flipH="1">
            <a:off x="-40853" y="3847214"/>
            <a:ext cx="2806964" cy="2806964"/>
          </a:xfrm>
          <a:prstGeom prst="rect">
            <a:avLst/>
          </a:prstGeom>
        </p:spPr>
      </p:pic>
      <p:sp>
        <p:nvSpPr>
          <p:cNvPr id="17" name="椭圆 1">
            <a:extLst>
              <a:ext uri="{FF2B5EF4-FFF2-40B4-BE49-F238E27FC236}">
                <a16:creationId xmlns:a16="http://schemas.microsoft.com/office/drawing/2014/main" id="{D4A76D59-7ACC-3E2A-4F93-9F761FC2F272}"/>
              </a:ext>
            </a:extLst>
          </p:cNvPr>
          <p:cNvSpPr/>
          <p:nvPr/>
        </p:nvSpPr>
        <p:spPr>
          <a:xfrm>
            <a:off x="8793153" y="4697345"/>
            <a:ext cx="6797694" cy="3617898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939ED7D-4431-563E-E35E-6AF50A25698C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38DCFD-0F23-EB72-82D6-504A7B1684C2}"/>
              </a:ext>
            </a:extLst>
          </p:cNvPr>
          <p:cNvSpPr txBox="1"/>
          <p:nvPr/>
        </p:nvSpPr>
        <p:spPr>
          <a:xfrm>
            <a:off x="502835" y="324339"/>
            <a:ext cx="6075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三、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同龄小英雄，战火中的少年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025D814-FE92-01D2-F895-7F232BD4F9D2}"/>
              </a:ext>
            </a:extLst>
          </p:cNvPr>
          <p:cNvSpPr/>
          <p:nvPr/>
        </p:nvSpPr>
        <p:spPr>
          <a:xfrm>
            <a:off x="2206697" y="1659835"/>
            <a:ext cx="4060555" cy="3595607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158875-E055-6585-1FC7-58EE9096E39F}"/>
              </a:ext>
            </a:extLst>
          </p:cNvPr>
          <p:cNvSpPr txBox="1"/>
          <p:nvPr/>
        </p:nvSpPr>
        <p:spPr>
          <a:xfrm>
            <a:off x="6404611" y="1410813"/>
            <a:ext cx="514045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荣策少年时期投身革命，担任儿童团长。辽沈战役前夕，他积极动员群众筹粮、打探国民党敌军动向，协助解放军开展群众工作。不幸在外出联络时被敌人抓捕，敌人以食物、钱财利诱，又动用酷刑威逼，逼迫他吐露我方驻地信息。谢荣策始终坚守信仰，怒斥敌人，绝不泄密。敌人无计可施，残忍将其杀害。年纪轻轻的他舍生取义，用生命践行报国初心，是东北地区家喻户晓的少年英烈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005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4D850-4A84-EA16-6C15-5364730E7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60BA5EB-82B5-F1B0-05FB-6F807F6B3C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BF68B5F2-77E0-4B46-00F6-99ACE319A5A8}"/>
              </a:ext>
            </a:extLst>
          </p:cNvPr>
          <p:cNvSpPr/>
          <p:nvPr/>
        </p:nvSpPr>
        <p:spPr>
          <a:xfrm>
            <a:off x="6404611" y="-5489705"/>
            <a:ext cx="8729116" cy="6204381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  <a:gd name="csX0" fmla="*/ 5996 w 6706679"/>
              <a:gd name="csY0" fmla="*/ 1493645 h 2868911"/>
              <a:gd name="csX1" fmla="*/ 3953502 w 6706679"/>
              <a:gd name="csY1" fmla="*/ 399127 h 2868911"/>
              <a:gd name="csX2" fmla="*/ 6706679 w 6706679"/>
              <a:gd name="csY2" fmla="*/ 1286720 h 2868911"/>
              <a:gd name="csX3" fmla="*/ 3523212 w 6706679"/>
              <a:gd name="csY3" fmla="*/ 2853054 h 2868911"/>
              <a:gd name="csX4" fmla="*/ 5996 w 6706679"/>
              <a:gd name="csY4" fmla="*/ 1493645 h 2868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6679" h="2868911">
                <a:moveTo>
                  <a:pt x="5996" y="1493645"/>
                </a:moveTo>
                <a:cubicBezTo>
                  <a:pt x="151663" y="-5772"/>
                  <a:pt x="2382822" y="-387409"/>
                  <a:pt x="3953502" y="399127"/>
                </a:cubicBezTo>
                <a:cubicBezTo>
                  <a:pt x="5524182" y="1185663"/>
                  <a:pt x="6379605" y="-646340"/>
                  <a:pt x="6706679" y="1286720"/>
                </a:cubicBezTo>
                <a:cubicBezTo>
                  <a:pt x="6706679" y="2151782"/>
                  <a:pt x="4639992" y="2818567"/>
                  <a:pt x="3523212" y="2853054"/>
                </a:cubicBezTo>
                <a:cubicBezTo>
                  <a:pt x="2406432" y="2887541"/>
                  <a:pt x="-139671" y="2993062"/>
                  <a:pt x="5996" y="1493645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88C3988-D3E8-3492-0A53-5DF8986CC3EE}"/>
              </a:ext>
            </a:extLst>
          </p:cNvPr>
          <p:cNvSpPr/>
          <p:nvPr/>
        </p:nvSpPr>
        <p:spPr>
          <a:xfrm>
            <a:off x="-2387826" y="-2299070"/>
            <a:ext cx="7642459" cy="3303362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  <a:gd name="csX0" fmla="*/ 10083 w 4751416"/>
              <a:gd name="csY0" fmla="*/ 1944626 h 5939236"/>
              <a:gd name="csX1" fmla="*/ 1800782 w 4751416"/>
              <a:gd name="csY1" fmla="*/ 6206 h 5939236"/>
              <a:gd name="csX2" fmla="*/ 4751416 w 4751416"/>
              <a:gd name="csY2" fmla="*/ 1419694 h 5939236"/>
              <a:gd name="csX3" fmla="*/ 2572229 w 4751416"/>
              <a:gd name="csY3" fmla="*/ 5663543 h 5939236"/>
              <a:gd name="csX4" fmla="*/ 10083 w 4751416"/>
              <a:gd name="csY4" fmla="*/ 1944626 h 5939236"/>
              <a:gd name="csX0" fmla="*/ 10083 w 4751416"/>
              <a:gd name="csY0" fmla="*/ 1944626 h 6421443"/>
              <a:gd name="csX1" fmla="*/ 1800782 w 4751416"/>
              <a:gd name="csY1" fmla="*/ 6206 h 6421443"/>
              <a:gd name="csX2" fmla="*/ 4751416 w 4751416"/>
              <a:gd name="csY2" fmla="*/ 1419694 h 6421443"/>
              <a:gd name="csX3" fmla="*/ 2572229 w 4751416"/>
              <a:gd name="csY3" fmla="*/ 5663543 h 6421443"/>
              <a:gd name="csX4" fmla="*/ 10083 w 4751416"/>
              <a:gd name="csY4" fmla="*/ 1944626 h 64214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6421443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877088" y="2919142"/>
                  <a:pt x="2572229" y="5663543"/>
                </a:cubicBezTo>
                <a:cubicBezTo>
                  <a:pt x="1267370" y="8407944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B6D3436-EEB7-892B-89BE-D6383777088B}"/>
              </a:ext>
            </a:extLst>
          </p:cNvPr>
          <p:cNvSpPr/>
          <p:nvPr/>
        </p:nvSpPr>
        <p:spPr>
          <a:xfrm>
            <a:off x="8088931" y="650629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61479B0-73CF-AE53-4ECC-FC6C87C4309E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019E423-F318-6CBD-1391-FA4406E22556}"/>
              </a:ext>
            </a:extLst>
          </p:cNvPr>
          <p:cNvSpPr/>
          <p:nvPr/>
        </p:nvSpPr>
        <p:spPr>
          <a:xfrm>
            <a:off x="5641470" y="194438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200FA3C-0EC8-B852-5935-F8578812F50D}"/>
              </a:ext>
            </a:extLst>
          </p:cNvPr>
          <p:cNvSpPr/>
          <p:nvPr/>
        </p:nvSpPr>
        <p:spPr>
          <a:xfrm>
            <a:off x="-2687261" y="3064006"/>
            <a:ext cx="6870002" cy="6350923"/>
          </a:xfrm>
          <a:custGeom>
            <a:avLst/>
            <a:gdLst>
              <a:gd name="csX0" fmla="*/ 0 w 5236143"/>
              <a:gd name="csY0" fmla="*/ 1524401 h 3048801"/>
              <a:gd name="csX1" fmla="*/ 2618072 w 5236143"/>
              <a:gd name="csY1" fmla="*/ 0 h 3048801"/>
              <a:gd name="csX2" fmla="*/ 5236144 w 5236143"/>
              <a:gd name="csY2" fmla="*/ 1524401 h 3048801"/>
              <a:gd name="csX3" fmla="*/ 2618072 w 5236143"/>
              <a:gd name="csY3" fmla="*/ 3048802 h 3048801"/>
              <a:gd name="csX4" fmla="*/ 0 w 5236143"/>
              <a:gd name="csY4" fmla="*/ 1524401 h 3048801"/>
              <a:gd name="csX0" fmla="*/ 665 w 5236809"/>
              <a:gd name="csY0" fmla="*/ 612865 h 2137266"/>
              <a:gd name="csX1" fmla="*/ 2435857 w 5236809"/>
              <a:gd name="csY1" fmla="*/ 41365 h 2137266"/>
              <a:gd name="csX2" fmla="*/ 5236809 w 5236809"/>
              <a:gd name="csY2" fmla="*/ 612865 h 2137266"/>
              <a:gd name="csX3" fmla="*/ 2618737 w 5236809"/>
              <a:gd name="csY3" fmla="*/ 2137266 h 2137266"/>
              <a:gd name="csX4" fmla="*/ 665 w 5236809"/>
              <a:gd name="csY4" fmla="*/ 612865 h 2137266"/>
              <a:gd name="csX0" fmla="*/ 924 w 5237068"/>
              <a:gd name="csY0" fmla="*/ 1690796 h 3215197"/>
              <a:gd name="csX1" fmla="*/ 2436116 w 5237068"/>
              <a:gd name="csY1" fmla="*/ 1119296 h 3215197"/>
              <a:gd name="csX2" fmla="*/ 5237068 w 5237068"/>
              <a:gd name="csY2" fmla="*/ 1690796 h 3215197"/>
              <a:gd name="csX3" fmla="*/ 2618996 w 5237068"/>
              <a:gd name="csY3" fmla="*/ 3215197 h 3215197"/>
              <a:gd name="csX4" fmla="*/ 924 w 5237068"/>
              <a:gd name="csY4" fmla="*/ 1690796 h 3215197"/>
              <a:gd name="csX0" fmla="*/ 425 w 5082565"/>
              <a:gd name="csY0" fmla="*/ 647858 h 2662777"/>
              <a:gd name="csX1" fmla="*/ 2435617 w 5082565"/>
              <a:gd name="csY1" fmla="*/ 76358 h 2662777"/>
              <a:gd name="csX2" fmla="*/ 5082565 w 5082565"/>
              <a:gd name="csY2" fmla="*/ 2245652 h 2662777"/>
              <a:gd name="csX3" fmla="*/ 2618497 w 5082565"/>
              <a:gd name="csY3" fmla="*/ 2172259 h 2662777"/>
              <a:gd name="csX4" fmla="*/ 425 w 5082565"/>
              <a:gd name="csY4" fmla="*/ 647858 h 2662777"/>
              <a:gd name="csX0" fmla="*/ 12691 w 5094831"/>
              <a:gd name="csY0" fmla="*/ 1891550 h 3906469"/>
              <a:gd name="csX1" fmla="*/ 1783740 w 5094831"/>
              <a:gd name="csY1" fmla="*/ 30264 h 3906469"/>
              <a:gd name="csX2" fmla="*/ 5094831 w 5094831"/>
              <a:gd name="csY2" fmla="*/ 3489344 h 3906469"/>
              <a:gd name="csX3" fmla="*/ 2630763 w 5094831"/>
              <a:gd name="csY3" fmla="*/ 3415951 h 3906469"/>
              <a:gd name="csX4" fmla="*/ 12691 w 5094831"/>
              <a:gd name="csY4" fmla="*/ 1891550 h 3906469"/>
              <a:gd name="csX0" fmla="*/ 96351 w 5178491"/>
              <a:gd name="csY0" fmla="*/ 2948365 h 4963284"/>
              <a:gd name="csX1" fmla="*/ 1867400 w 5178491"/>
              <a:gd name="csY1" fmla="*/ 1087079 h 4963284"/>
              <a:gd name="csX2" fmla="*/ 5178491 w 5178491"/>
              <a:gd name="csY2" fmla="*/ 4546159 h 4963284"/>
              <a:gd name="csX3" fmla="*/ 2714423 w 5178491"/>
              <a:gd name="csY3" fmla="*/ 4472766 h 4963284"/>
              <a:gd name="csX4" fmla="*/ 96351 w 5178491"/>
              <a:gd name="csY4" fmla="*/ 2948365 h 4963284"/>
              <a:gd name="csX0" fmla="*/ 96351 w 5483602"/>
              <a:gd name="csY0" fmla="*/ 2948365 h 4963284"/>
              <a:gd name="csX1" fmla="*/ 1867400 w 5483602"/>
              <a:gd name="csY1" fmla="*/ 1087079 h 4963284"/>
              <a:gd name="csX2" fmla="*/ 5178491 w 5483602"/>
              <a:gd name="csY2" fmla="*/ 4546159 h 4963284"/>
              <a:gd name="csX3" fmla="*/ 2714423 w 5483602"/>
              <a:gd name="csY3" fmla="*/ 4472766 h 4963284"/>
              <a:gd name="csX4" fmla="*/ 96351 w 5483602"/>
              <a:gd name="csY4" fmla="*/ 2948365 h 4963284"/>
              <a:gd name="csX0" fmla="*/ 75477 w 6870002"/>
              <a:gd name="csY0" fmla="*/ 4336004 h 6350923"/>
              <a:gd name="csX1" fmla="*/ 5802509 w 6870002"/>
              <a:gd name="csY1" fmla="*/ 905800 h 6350923"/>
              <a:gd name="csX2" fmla="*/ 5157617 w 6870002"/>
              <a:gd name="csY2" fmla="*/ 5933798 h 6350923"/>
              <a:gd name="csX3" fmla="*/ 2693549 w 6870002"/>
              <a:gd name="csY3" fmla="*/ 5860405 h 6350923"/>
              <a:gd name="csX4" fmla="*/ 75477 w 6870002"/>
              <a:gd name="csY4" fmla="*/ 4336004 h 63509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870002" h="6350923">
                <a:moveTo>
                  <a:pt x="75477" y="4336004"/>
                </a:moveTo>
                <a:cubicBezTo>
                  <a:pt x="593637" y="3510237"/>
                  <a:pt x="3598324" y="-2171076"/>
                  <a:pt x="5802509" y="905800"/>
                </a:cubicBezTo>
                <a:cubicBezTo>
                  <a:pt x="8006694" y="3982676"/>
                  <a:pt x="6293398" y="3166843"/>
                  <a:pt x="5157617" y="5933798"/>
                </a:cubicBezTo>
                <a:cubicBezTo>
                  <a:pt x="5157617" y="6775701"/>
                  <a:pt x="3540572" y="6126704"/>
                  <a:pt x="2693549" y="5860405"/>
                </a:cubicBezTo>
                <a:cubicBezTo>
                  <a:pt x="1846526" y="5594106"/>
                  <a:pt x="-442683" y="5161771"/>
                  <a:pt x="75477" y="4336004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">
            <a:extLst>
              <a:ext uri="{FF2B5EF4-FFF2-40B4-BE49-F238E27FC236}">
                <a16:creationId xmlns:a16="http://schemas.microsoft.com/office/drawing/2014/main" id="{BEABEC63-36E0-1A09-5D57-1E1067B26447}"/>
              </a:ext>
            </a:extLst>
          </p:cNvPr>
          <p:cNvSpPr/>
          <p:nvPr/>
        </p:nvSpPr>
        <p:spPr>
          <a:xfrm>
            <a:off x="8377689" y="3196384"/>
            <a:ext cx="9291684" cy="5550762"/>
          </a:xfrm>
          <a:custGeom>
            <a:avLst/>
            <a:gdLst>
              <a:gd name="csX0" fmla="*/ 0 w 5342171"/>
              <a:gd name="csY0" fmla="*/ 2820166 h 5640331"/>
              <a:gd name="csX1" fmla="*/ 2671086 w 5342171"/>
              <a:gd name="csY1" fmla="*/ 0 h 5640331"/>
              <a:gd name="csX2" fmla="*/ 5342172 w 5342171"/>
              <a:gd name="csY2" fmla="*/ 2820166 h 5640331"/>
              <a:gd name="csX3" fmla="*/ 2671086 w 5342171"/>
              <a:gd name="csY3" fmla="*/ 5640332 h 5640331"/>
              <a:gd name="csX4" fmla="*/ 0 w 5342171"/>
              <a:gd name="csY4" fmla="*/ 2820166 h 5640331"/>
              <a:gd name="csX0" fmla="*/ 5798 w 5347970"/>
              <a:gd name="csY0" fmla="*/ 1665134 h 4485300"/>
              <a:gd name="csX1" fmla="*/ 2185996 w 5347970"/>
              <a:gd name="csY1" fmla="*/ 0 h 4485300"/>
              <a:gd name="csX2" fmla="*/ 5347970 w 5347970"/>
              <a:gd name="csY2" fmla="*/ 1665134 h 4485300"/>
              <a:gd name="csX3" fmla="*/ 2676884 w 5347970"/>
              <a:gd name="csY3" fmla="*/ 4485300 h 4485300"/>
              <a:gd name="csX4" fmla="*/ 5798 w 5347970"/>
              <a:gd name="csY4" fmla="*/ 1665134 h 4485300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349608"/>
              <a:gd name="csY0" fmla="*/ 2186482 h 5006648"/>
              <a:gd name="csX1" fmla="*/ 2187634 w 5349608"/>
              <a:gd name="csY1" fmla="*/ 521348 h 5006648"/>
              <a:gd name="csX2" fmla="*/ 5349608 w 5349608"/>
              <a:gd name="csY2" fmla="*/ 2186482 h 5006648"/>
              <a:gd name="csX3" fmla="*/ 2678522 w 5349608"/>
              <a:gd name="csY3" fmla="*/ 5006648 h 5006648"/>
              <a:gd name="csX4" fmla="*/ 7436 w 5349608"/>
              <a:gd name="csY4" fmla="*/ 2186482 h 5006648"/>
              <a:gd name="csX0" fmla="*/ 7436 w 5916203"/>
              <a:gd name="csY0" fmla="*/ 2186482 h 5006648"/>
              <a:gd name="csX1" fmla="*/ 2187634 w 5916203"/>
              <a:gd name="csY1" fmla="*/ 521348 h 5006648"/>
              <a:gd name="csX2" fmla="*/ 5349608 w 5916203"/>
              <a:gd name="csY2" fmla="*/ 2186482 h 5006648"/>
              <a:gd name="csX3" fmla="*/ 2678522 w 5916203"/>
              <a:gd name="csY3" fmla="*/ 5006648 h 5006648"/>
              <a:gd name="csX4" fmla="*/ 7436 w 5916203"/>
              <a:gd name="csY4" fmla="*/ 2186482 h 5006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16203" h="5006648">
                <a:moveTo>
                  <a:pt x="7436" y="2186482"/>
                </a:moveTo>
                <a:cubicBezTo>
                  <a:pt x="-74379" y="1438932"/>
                  <a:pt x="510303" y="-1076445"/>
                  <a:pt x="2187634" y="521348"/>
                </a:cubicBezTo>
                <a:cubicBezTo>
                  <a:pt x="3864965" y="2119141"/>
                  <a:pt x="3588185" y="2005359"/>
                  <a:pt x="5349608" y="2186482"/>
                </a:cubicBezTo>
                <a:cubicBezTo>
                  <a:pt x="7168783" y="2069221"/>
                  <a:pt x="4153722" y="5006648"/>
                  <a:pt x="2678522" y="5006648"/>
                </a:cubicBezTo>
                <a:cubicBezTo>
                  <a:pt x="1203322" y="5006648"/>
                  <a:pt x="89251" y="2934032"/>
                  <a:pt x="7436" y="2186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013B425-C06C-C3D5-FB29-3D9893DC7A16}"/>
              </a:ext>
            </a:extLst>
          </p:cNvPr>
          <p:cNvSpPr/>
          <p:nvPr/>
        </p:nvSpPr>
        <p:spPr>
          <a:xfrm>
            <a:off x="11378364" y="886235"/>
            <a:ext cx="524578" cy="52457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5C296B-6F83-226C-F890-CDECA769A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511138" y="3360568"/>
            <a:ext cx="3434484" cy="3434484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A4D90CC9-D281-478C-247C-506F6B654EE2}"/>
              </a:ext>
            </a:extLst>
          </p:cNvPr>
          <p:cNvSpPr/>
          <p:nvPr/>
        </p:nvSpPr>
        <p:spPr>
          <a:xfrm>
            <a:off x="336310" y="1015284"/>
            <a:ext cx="3732396" cy="4576156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CD6189-25D1-5F22-EDAE-0C5483F92ADF}"/>
              </a:ext>
            </a:extLst>
          </p:cNvPr>
          <p:cNvSpPr txBox="1"/>
          <p:nvPr/>
        </p:nvSpPr>
        <p:spPr>
          <a:xfrm>
            <a:off x="4366409" y="1283076"/>
            <a:ext cx="488196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抗战根据地许多十至十二岁少年加入儿童团，化身隐秘小交通员。他们以放羊、割草、上山拾柴作为掩护，避开敌人巡查，穿梭在各村之间传递机密情报。平日里轮流在村口站岗放哨，一旦发现日伪军进村，马上敲锣喊话，通知乡亲与游击队员及时隐蔽。没有像样的武器，仅凭机敏和胆识周旋在敌占区边缘，在看不见的敌后战场上默默奉献，以孩童之力守护根据地安全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643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E1E4D-E921-4F65-DD36-3111F0433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10FE7EF-B6BB-AC45-9234-790FFEC885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E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FCB780B-7388-861A-098C-59FE2C86716A}"/>
              </a:ext>
            </a:extLst>
          </p:cNvPr>
          <p:cNvSpPr/>
          <p:nvPr/>
        </p:nvSpPr>
        <p:spPr>
          <a:xfrm>
            <a:off x="-3512209" y="5487628"/>
            <a:ext cx="8501201" cy="3665464"/>
          </a:xfrm>
          <a:custGeom>
            <a:avLst/>
            <a:gdLst>
              <a:gd name="csX0" fmla="*/ 0 w 6366933"/>
              <a:gd name="csY0" fmla="*/ 1566334 h 3132667"/>
              <a:gd name="csX1" fmla="*/ 3183467 w 6366933"/>
              <a:gd name="csY1" fmla="*/ 0 h 3132667"/>
              <a:gd name="csX2" fmla="*/ 6366934 w 6366933"/>
              <a:gd name="csY2" fmla="*/ 1566334 h 3132667"/>
              <a:gd name="csX3" fmla="*/ 3183467 w 6366933"/>
              <a:gd name="csY3" fmla="*/ 3132668 h 3132667"/>
              <a:gd name="csX4" fmla="*/ 0 w 6366933"/>
              <a:gd name="csY4" fmla="*/ 1566334 h 3132667"/>
              <a:gd name="csX0" fmla="*/ 4 w 6366938"/>
              <a:gd name="csY0" fmla="*/ 1481667 h 3048001"/>
              <a:gd name="csX1" fmla="*/ 3166537 w 6366938"/>
              <a:gd name="csY1" fmla="*/ 0 h 3048001"/>
              <a:gd name="csX2" fmla="*/ 6366938 w 6366938"/>
              <a:gd name="csY2" fmla="*/ 1481667 h 3048001"/>
              <a:gd name="csX3" fmla="*/ 3183471 w 6366938"/>
              <a:gd name="csY3" fmla="*/ 3048001 h 3048001"/>
              <a:gd name="csX4" fmla="*/ 4 w 6366938"/>
              <a:gd name="csY4" fmla="*/ 1481667 h 3048001"/>
              <a:gd name="csX0" fmla="*/ 3 w 6366937"/>
              <a:gd name="csY0" fmla="*/ 1807554 h 3373888"/>
              <a:gd name="csX1" fmla="*/ 3166536 w 6366937"/>
              <a:gd name="csY1" fmla="*/ 325887 h 3373888"/>
              <a:gd name="csX2" fmla="*/ 6366937 w 6366937"/>
              <a:gd name="csY2" fmla="*/ 1807554 h 3373888"/>
              <a:gd name="csX3" fmla="*/ 3183470 w 6366937"/>
              <a:gd name="csY3" fmla="*/ 3373888 h 3373888"/>
              <a:gd name="csX4" fmla="*/ 3 w 6366937"/>
              <a:gd name="csY4" fmla="*/ 1807554 h 3373888"/>
              <a:gd name="csX0" fmla="*/ 4 w 6366938"/>
              <a:gd name="csY0" fmla="*/ 1576358 h 3142692"/>
              <a:gd name="csX1" fmla="*/ 3166537 w 6366938"/>
              <a:gd name="csY1" fmla="*/ 94691 h 3142692"/>
              <a:gd name="csX2" fmla="*/ 6366938 w 6366938"/>
              <a:gd name="csY2" fmla="*/ 1576358 h 3142692"/>
              <a:gd name="csX3" fmla="*/ 3183471 w 6366938"/>
              <a:gd name="csY3" fmla="*/ 3142692 h 3142692"/>
              <a:gd name="csX4" fmla="*/ 4 w 6366938"/>
              <a:gd name="csY4" fmla="*/ 1576358 h 3142692"/>
              <a:gd name="csX0" fmla="*/ 142366 w 6509300"/>
              <a:gd name="csY0" fmla="*/ 1576358 h 3142692"/>
              <a:gd name="csX1" fmla="*/ 3308899 w 6509300"/>
              <a:gd name="csY1" fmla="*/ 94691 h 3142692"/>
              <a:gd name="csX2" fmla="*/ 6509300 w 6509300"/>
              <a:gd name="csY2" fmla="*/ 1576358 h 3142692"/>
              <a:gd name="csX3" fmla="*/ 3325833 w 6509300"/>
              <a:gd name="csY3" fmla="*/ 3142692 h 3142692"/>
              <a:gd name="csX4" fmla="*/ 142366 w 6509300"/>
              <a:gd name="csY4" fmla="*/ 1576358 h 3142692"/>
              <a:gd name="csX0" fmla="*/ 547449 w 6914383"/>
              <a:gd name="csY0" fmla="*/ 1576358 h 3142692"/>
              <a:gd name="csX1" fmla="*/ 3713982 w 6914383"/>
              <a:gd name="csY1" fmla="*/ 94691 h 3142692"/>
              <a:gd name="csX2" fmla="*/ 6914383 w 6914383"/>
              <a:gd name="csY2" fmla="*/ 1576358 h 3142692"/>
              <a:gd name="csX3" fmla="*/ 3730916 w 6914383"/>
              <a:gd name="csY3" fmla="*/ 3142692 h 3142692"/>
              <a:gd name="csX4" fmla="*/ 547449 w 6914383"/>
              <a:gd name="csY4" fmla="*/ 1576358 h 3142692"/>
              <a:gd name="csX0" fmla="*/ 458887 w 7159570"/>
              <a:gd name="csY0" fmla="*/ 1689901 h 3050503"/>
              <a:gd name="csX1" fmla="*/ 3959169 w 7159570"/>
              <a:gd name="csY1" fmla="*/ 1309 h 3050503"/>
              <a:gd name="csX2" fmla="*/ 7159570 w 7159570"/>
              <a:gd name="csY2" fmla="*/ 1482976 h 3050503"/>
              <a:gd name="csX3" fmla="*/ 3976103 w 7159570"/>
              <a:gd name="csY3" fmla="*/ 3049310 h 3050503"/>
              <a:gd name="csX4" fmla="*/ 458887 w 7159570"/>
              <a:gd name="csY4" fmla="*/ 1689901 h 3050503"/>
              <a:gd name="csX0" fmla="*/ 526432 w 7227115"/>
              <a:gd name="csY0" fmla="*/ 1689901 h 3053238"/>
              <a:gd name="csX1" fmla="*/ 4026714 w 7227115"/>
              <a:gd name="csY1" fmla="*/ 1309 h 3053238"/>
              <a:gd name="csX2" fmla="*/ 7227115 w 7227115"/>
              <a:gd name="csY2" fmla="*/ 1482976 h 3053238"/>
              <a:gd name="csX3" fmla="*/ 4043648 w 7227115"/>
              <a:gd name="csY3" fmla="*/ 3049310 h 3053238"/>
              <a:gd name="csX4" fmla="*/ 526432 w 7227115"/>
              <a:gd name="csY4" fmla="*/ 1689901 h 3053238"/>
              <a:gd name="csX0" fmla="*/ 526432 w 7227115"/>
              <a:gd name="csY0" fmla="*/ 1874453 h 3237790"/>
              <a:gd name="csX1" fmla="*/ 4026714 w 7227115"/>
              <a:gd name="csY1" fmla="*/ 185861 h 3237790"/>
              <a:gd name="csX2" fmla="*/ 7227115 w 7227115"/>
              <a:gd name="csY2" fmla="*/ 1667528 h 3237790"/>
              <a:gd name="csX3" fmla="*/ 4043648 w 7227115"/>
              <a:gd name="csY3" fmla="*/ 3233862 h 3237790"/>
              <a:gd name="csX4" fmla="*/ 526432 w 7227115"/>
              <a:gd name="csY4" fmla="*/ 1874453 h 3237790"/>
              <a:gd name="csX0" fmla="*/ 526432 w 7227115"/>
              <a:gd name="csY0" fmla="*/ 1770108 h 3133445"/>
              <a:gd name="csX1" fmla="*/ 4026714 w 7227115"/>
              <a:gd name="csY1" fmla="*/ 81516 h 3133445"/>
              <a:gd name="csX2" fmla="*/ 7227115 w 7227115"/>
              <a:gd name="csY2" fmla="*/ 1563183 h 3133445"/>
              <a:gd name="csX3" fmla="*/ 4043648 w 7227115"/>
              <a:gd name="csY3" fmla="*/ 3129517 h 3133445"/>
              <a:gd name="csX4" fmla="*/ 526432 w 7227115"/>
              <a:gd name="csY4" fmla="*/ 1770108 h 3133445"/>
              <a:gd name="csX0" fmla="*/ 526432 w 7227115"/>
              <a:gd name="csY0" fmla="*/ 1900826 h 3264163"/>
              <a:gd name="csX1" fmla="*/ 4026714 w 7227115"/>
              <a:gd name="csY1" fmla="*/ 212234 h 3264163"/>
              <a:gd name="csX2" fmla="*/ 7227115 w 7227115"/>
              <a:gd name="csY2" fmla="*/ 1693901 h 3264163"/>
              <a:gd name="csX3" fmla="*/ 4043648 w 7227115"/>
              <a:gd name="csY3" fmla="*/ 3260235 h 3264163"/>
              <a:gd name="csX4" fmla="*/ 526432 w 7227115"/>
              <a:gd name="csY4" fmla="*/ 1900826 h 3264163"/>
              <a:gd name="csX0" fmla="*/ 1528 w 6702211"/>
              <a:gd name="csY0" fmla="*/ 1518164 h 2878455"/>
              <a:gd name="csX1" fmla="*/ 3949034 w 6702211"/>
              <a:gd name="csY1" fmla="*/ 423646 h 2878455"/>
              <a:gd name="csX2" fmla="*/ 6702211 w 6702211"/>
              <a:gd name="csY2" fmla="*/ 1311239 h 2878455"/>
              <a:gd name="csX3" fmla="*/ 3518744 w 6702211"/>
              <a:gd name="csY3" fmla="*/ 2877573 h 2878455"/>
              <a:gd name="csX4" fmla="*/ 1528 w 6702211"/>
              <a:gd name="csY4" fmla="*/ 1518164 h 2878455"/>
              <a:gd name="csX0" fmla="*/ 1528 w 6702211"/>
              <a:gd name="csY0" fmla="*/ 1322102 h 2682393"/>
              <a:gd name="csX1" fmla="*/ 3949034 w 6702211"/>
              <a:gd name="csY1" fmla="*/ 227584 h 2682393"/>
              <a:gd name="csX2" fmla="*/ 6702211 w 6702211"/>
              <a:gd name="csY2" fmla="*/ 1115177 h 2682393"/>
              <a:gd name="csX3" fmla="*/ 3518744 w 6702211"/>
              <a:gd name="csY3" fmla="*/ 2681511 h 2682393"/>
              <a:gd name="csX4" fmla="*/ 1528 w 6702211"/>
              <a:gd name="csY4" fmla="*/ 1322102 h 26823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02211" h="2682393">
                <a:moveTo>
                  <a:pt x="1528" y="1322102"/>
                </a:moveTo>
                <a:cubicBezTo>
                  <a:pt x="73243" y="913114"/>
                  <a:pt x="2378354" y="-558952"/>
                  <a:pt x="3949034" y="227584"/>
                </a:cubicBezTo>
                <a:cubicBezTo>
                  <a:pt x="5519714" y="1014120"/>
                  <a:pt x="6375137" y="-817883"/>
                  <a:pt x="6702211" y="1115177"/>
                </a:cubicBezTo>
                <a:cubicBezTo>
                  <a:pt x="6702211" y="1980239"/>
                  <a:pt x="4635524" y="2647024"/>
                  <a:pt x="3518744" y="2681511"/>
                </a:cubicBezTo>
                <a:cubicBezTo>
                  <a:pt x="2401964" y="2715998"/>
                  <a:pt x="-70187" y="1731090"/>
                  <a:pt x="1528" y="1322102"/>
                </a:cubicBezTo>
                <a:close/>
              </a:path>
            </a:pathLst>
          </a:custGeom>
          <a:solidFill>
            <a:srgbClr val="F8B8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7EB906D-CA41-F076-E824-724AFB433879}"/>
              </a:ext>
            </a:extLst>
          </p:cNvPr>
          <p:cNvSpPr/>
          <p:nvPr/>
        </p:nvSpPr>
        <p:spPr>
          <a:xfrm>
            <a:off x="8653170" y="-114677"/>
            <a:ext cx="7792420" cy="7559024"/>
          </a:xfrm>
          <a:custGeom>
            <a:avLst/>
            <a:gdLst>
              <a:gd name="csX0" fmla="*/ 0 w 4902200"/>
              <a:gd name="csY0" fmla="*/ 1167954 h 2335907"/>
              <a:gd name="csX1" fmla="*/ 2451100 w 4902200"/>
              <a:gd name="csY1" fmla="*/ 0 h 2335907"/>
              <a:gd name="csX2" fmla="*/ 4902200 w 4902200"/>
              <a:gd name="csY2" fmla="*/ 1167954 h 2335907"/>
              <a:gd name="csX3" fmla="*/ 2451100 w 4902200"/>
              <a:gd name="csY3" fmla="*/ 2335908 h 2335907"/>
              <a:gd name="csX4" fmla="*/ 0 w 4902200"/>
              <a:gd name="csY4" fmla="*/ 1167954 h 2335907"/>
              <a:gd name="csX0" fmla="*/ 143 w 4902343"/>
              <a:gd name="csY0" fmla="*/ 761554 h 1929508"/>
              <a:gd name="csX1" fmla="*/ 2366576 w 4902343"/>
              <a:gd name="csY1" fmla="*/ 0 h 1929508"/>
              <a:gd name="csX2" fmla="*/ 4902343 w 4902343"/>
              <a:gd name="csY2" fmla="*/ 761554 h 1929508"/>
              <a:gd name="csX3" fmla="*/ 2451243 w 4902343"/>
              <a:gd name="csY3" fmla="*/ 1929508 h 1929508"/>
              <a:gd name="csX4" fmla="*/ 143 w 4902343"/>
              <a:gd name="csY4" fmla="*/ 761554 h 1929508"/>
              <a:gd name="csX0" fmla="*/ 97 w 5063164"/>
              <a:gd name="csY0" fmla="*/ 1284486 h 2471614"/>
              <a:gd name="csX1" fmla="*/ 2366530 w 5063164"/>
              <a:gd name="csY1" fmla="*/ 522932 h 2471614"/>
              <a:gd name="csX2" fmla="*/ 5063164 w 5063164"/>
              <a:gd name="csY2" fmla="*/ 260020 h 2471614"/>
              <a:gd name="csX3" fmla="*/ 2451197 w 5063164"/>
              <a:gd name="csY3" fmla="*/ 2452440 h 2471614"/>
              <a:gd name="csX4" fmla="*/ 97 w 5063164"/>
              <a:gd name="csY4" fmla="*/ 1284486 h 2471614"/>
              <a:gd name="csX0" fmla="*/ 88 w 5232488"/>
              <a:gd name="csY0" fmla="*/ 43214 h 3436463"/>
              <a:gd name="csX1" fmla="*/ 2535854 w 5232488"/>
              <a:gd name="csY1" fmla="*/ 1491460 h 3436463"/>
              <a:gd name="csX2" fmla="*/ 5232488 w 5232488"/>
              <a:gd name="csY2" fmla="*/ 1228548 h 3436463"/>
              <a:gd name="csX3" fmla="*/ 2620521 w 5232488"/>
              <a:gd name="csY3" fmla="*/ 3420968 h 3436463"/>
              <a:gd name="csX4" fmla="*/ 88 w 5232488"/>
              <a:gd name="csY4" fmla="*/ 43214 h 3436463"/>
              <a:gd name="csX0" fmla="*/ 38314 w 5270714"/>
              <a:gd name="csY0" fmla="*/ 55647 h 3759970"/>
              <a:gd name="csX1" fmla="*/ 2574080 w 5270714"/>
              <a:gd name="csY1" fmla="*/ 1503893 h 3759970"/>
              <a:gd name="csX2" fmla="*/ 5270714 w 5270714"/>
              <a:gd name="csY2" fmla="*/ 1240981 h 3759970"/>
              <a:gd name="csX3" fmla="*/ 1346413 w 5270714"/>
              <a:gd name="csY3" fmla="*/ 3746668 h 3759970"/>
              <a:gd name="csX4" fmla="*/ 38314 w 5270714"/>
              <a:gd name="csY4" fmla="*/ 55647 h 3759970"/>
              <a:gd name="csX0" fmla="*/ 26592 w 5258992"/>
              <a:gd name="csY0" fmla="*/ 433109 h 4137432"/>
              <a:gd name="csX1" fmla="*/ 2308358 w 5258992"/>
              <a:gd name="csY1" fmla="*/ 204955 h 4137432"/>
              <a:gd name="csX2" fmla="*/ 5258992 w 5258992"/>
              <a:gd name="csY2" fmla="*/ 1618443 h 4137432"/>
              <a:gd name="csX3" fmla="*/ 1334691 w 5258992"/>
              <a:gd name="csY3" fmla="*/ 4124130 h 4137432"/>
              <a:gd name="csX4" fmla="*/ 26592 w 5258992"/>
              <a:gd name="csY4" fmla="*/ 433109 h 4137432"/>
              <a:gd name="csX0" fmla="*/ 622528 w 5854928"/>
              <a:gd name="csY0" fmla="*/ 457320 h 4540686"/>
              <a:gd name="csX1" fmla="*/ 2904294 w 5854928"/>
              <a:gd name="csY1" fmla="*/ 229166 h 4540686"/>
              <a:gd name="csX2" fmla="*/ 5854928 w 5854928"/>
              <a:gd name="csY2" fmla="*/ 1642654 h 4540686"/>
              <a:gd name="csX3" fmla="*/ 432027 w 5854928"/>
              <a:gd name="csY3" fmla="*/ 4529341 h 4540686"/>
              <a:gd name="csX4" fmla="*/ 622528 w 5854928"/>
              <a:gd name="csY4" fmla="*/ 457320 h 4540686"/>
              <a:gd name="csX0" fmla="*/ 966673 w 5708006"/>
              <a:gd name="csY0" fmla="*/ 1944626 h 4309575"/>
              <a:gd name="csX1" fmla="*/ 2757372 w 5708006"/>
              <a:gd name="csY1" fmla="*/ 6206 h 4309575"/>
              <a:gd name="csX2" fmla="*/ 5708006 w 5708006"/>
              <a:gd name="csY2" fmla="*/ 1419694 h 4309575"/>
              <a:gd name="csX3" fmla="*/ 285105 w 5708006"/>
              <a:gd name="csY3" fmla="*/ 4306381 h 4309575"/>
              <a:gd name="csX4" fmla="*/ 966673 w 5708006"/>
              <a:gd name="csY4" fmla="*/ 1944626 h 4309575"/>
              <a:gd name="csX0" fmla="*/ 10083 w 4751416"/>
              <a:gd name="csY0" fmla="*/ 1944626 h 5665504"/>
              <a:gd name="csX1" fmla="*/ 1800782 w 4751416"/>
              <a:gd name="csY1" fmla="*/ 6206 h 5665504"/>
              <a:gd name="csX2" fmla="*/ 4751416 w 4751416"/>
              <a:gd name="csY2" fmla="*/ 1419694 h 5665504"/>
              <a:gd name="csX3" fmla="*/ 2572229 w 4751416"/>
              <a:gd name="csY3" fmla="*/ 5663543 h 5665504"/>
              <a:gd name="csX4" fmla="*/ 10083 w 4751416"/>
              <a:gd name="csY4" fmla="*/ 1944626 h 5665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751416" h="5665504">
                <a:moveTo>
                  <a:pt x="10083" y="1944626"/>
                </a:moveTo>
                <a:cubicBezTo>
                  <a:pt x="-118491" y="1001737"/>
                  <a:pt x="1010560" y="93695"/>
                  <a:pt x="1800782" y="6206"/>
                </a:cubicBezTo>
                <a:cubicBezTo>
                  <a:pt x="2591004" y="-81283"/>
                  <a:pt x="4751416" y="774651"/>
                  <a:pt x="4751416" y="1419694"/>
                </a:cubicBezTo>
                <a:cubicBezTo>
                  <a:pt x="4751416" y="2064737"/>
                  <a:pt x="3362451" y="5576054"/>
                  <a:pt x="2572229" y="5663543"/>
                </a:cubicBezTo>
                <a:cubicBezTo>
                  <a:pt x="1782007" y="5751032"/>
                  <a:pt x="138657" y="2887515"/>
                  <a:pt x="10083" y="1944626"/>
                </a:cubicBezTo>
                <a:close/>
              </a:path>
            </a:pathLst>
          </a:custGeom>
          <a:solidFill>
            <a:srgbClr val="F089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83756B38-C9F5-BC80-3504-45CFFA73E634}"/>
              </a:ext>
            </a:extLst>
          </p:cNvPr>
          <p:cNvSpPr/>
          <p:nvPr/>
        </p:nvSpPr>
        <p:spPr>
          <a:xfrm>
            <a:off x="-2151651" y="-2533118"/>
            <a:ext cx="5342171" cy="434328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A479DB6-7566-C690-5C04-B6ABB8BE8209}"/>
              </a:ext>
            </a:extLst>
          </p:cNvPr>
          <p:cNvSpPr/>
          <p:nvPr/>
        </p:nvSpPr>
        <p:spPr>
          <a:xfrm>
            <a:off x="4946625" y="357734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03AAD668-4894-7132-D7DE-3DC85BE10E24}"/>
              </a:ext>
            </a:extLst>
          </p:cNvPr>
          <p:cNvSpPr/>
          <p:nvPr/>
        </p:nvSpPr>
        <p:spPr>
          <a:xfrm>
            <a:off x="214077" y="44685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83F3A7D-3990-125B-336F-D204CEEA75C2}"/>
              </a:ext>
            </a:extLst>
          </p:cNvPr>
          <p:cNvSpPr/>
          <p:nvPr/>
        </p:nvSpPr>
        <p:spPr>
          <a:xfrm>
            <a:off x="7211769" y="6411129"/>
            <a:ext cx="288758" cy="28875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0EF3596-2305-DE3A-D563-9F185BDBF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9131570" y="646492"/>
            <a:ext cx="3130914" cy="3252948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4A0C11D1-3F3E-80C2-08F0-49801772B61D}"/>
              </a:ext>
            </a:extLst>
          </p:cNvPr>
          <p:cNvSpPr/>
          <p:nvPr/>
        </p:nvSpPr>
        <p:spPr>
          <a:xfrm>
            <a:off x="122224" y="515243"/>
            <a:ext cx="3748576" cy="4050524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EE1725-06E5-5F9E-304C-0FE40EC6E6B8}"/>
              </a:ext>
            </a:extLst>
          </p:cNvPr>
          <p:cNvSpPr txBox="1"/>
          <p:nvPr/>
        </p:nvSpPr>
        <p:spPr>
          <a:xfrm>
            <a:off x="1734612" y="4889575"/>
            <a:ext cx="7718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伟大从不是少数人的专属，平凡的普通人，同样能书写伟大的革命历史。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6D70B48-F4C9-C3C0-F471-01C27CC7BBD2}"/>
              </a:ext>
            </a:extLst>
          </p:cNvPr>
          <p:cNvSpPr/>
          <p:nvPr/>
        </p:nvSpPr>
        <p:spPr>
          <a:xfrm>
            <a:off x="4011767" y="800372"/>
            <a:ext cx="4882726" cy="3480266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475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511</Words>
  <Application>Microsoft Office PowerPoint</Application>
  <PresentationFormat>宽屏</PresentationFormat>
  <Paragraphs>17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等线 Light</vt:lpstr>
      <vt:lpstr>华文楷体</vt:lpstr>
      <vt:lpstr>华文新魏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泰熙 黄</dc:creator>
  <cp:lastModifiedBy>泰熙 黄</cp:lastModifiedBy>
  <cp:revision>2</cp:revision>
  <dcterms:created xsi:type="dcterms:W3CDTF">2026-05-31T08:00:20Z</dcterms:created>
  <dcterms:modified xsi:type="dcterms:W3CDTF">2026-06-03T15:02:01Z</dcterms:modified>
</cp:coreProperties>
</file>